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ommentAuthors.xml" ContentType="application/vnd.openxmlformats-officedocument.presentationml.commentAuthors+xml"/>
  <Override PartName="/ppt/comments/comment2.xml" ContentType="application/vnd.openxmlformats-officedocument.presentationml.comments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Layouts/slideLayout3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comments/comment3.xml" ContentType="application/vnd.openxmlformats-officedocument.presentationml.comments+xml"/>
  <Override PartName="/ppt/slideLayouts/slideLayout10.xml" ContentType="application/vnd.openxmlformats-officedocument.presentationml.slideLayout+xml"/>
  <Default Extension="gif" ContentType="image/gif"/>
  <Override PartName="/ppt/comments/comment1.xml" ContentType="application/vnd.openxmlformats-officedocument.presentationml.comments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62" r:id="rId2"/>
    <p:sldMasterId id="2147483670" r:id="rId3"/>
    <p:sldMasterId id="2147483678" r:id="rId4"/>
    <p:sldMasterId id="2147483693" r:id="rId5"/>
    <p:sldMasterId id="2147483703" r:id="rId6"/>
  </p:sldMasterIdLst>
  <p:notesMasterIdLst>
    <p:notesMasterId r:id="rId16"/>
  </p:notesMasterIdLst>
  <p:handoutMasterIdLst>
    <p:handoutMasterId r:id="rId17"/>
  </p:handoutMasterIdLst>
  <p:sldIdLst>
    <p:sldId id="326" r:id="rId7"/>
    <p:sldId id="329" r:id="rId8"/>
    <p:sldId id="327" r:id="rId9"/>
    <p:sldId id="328" r:id="rId10"/>
    <p:sldId id="334" r:id="rId11"/>
    <p:sldId id="332" r:id="rId12"/>
    <p:sldId id="331" r:id="rId13"/>
    <p:sldId id="262" r:id="rId14"/>
    <p:sldId id="333" r:id="rId1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an Royné" initials="JR" lastIdx="1" clrIdx="0"/>
  <p:cmAuthor id="1" name="aducelli" initials="a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60651"/>
    <a:srgbClr val="8A0437"/>
    <a:srgbClr val="F8186D"/>
    <a:srgbClr val="FF3300"/>
    <a:srgbClr val="FFD32B"/>
    <a:srgbClr val="FC9200"/>
    <a:srgbClr val="FF380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30" autoAdjust="0"/>
    <p:restoredTop sz="99814" autoAdjust="0"/>
  </p:normalViewPr>
  <p:slideViewPr>
    <p:cSldViewPr>
      <p:cViewPr>
        <p:scale>
          <a:sx n="66" d="100"/>
          <a:sy n="66" d="100"/>
        </p:scale>
        <p:origin x="-1626" y="-174"/>
      </p:cViewPr>
      <p:guideLst>
        <p:guide orient="horz" pos="724"/>
        <p:guide pos="525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982" y="-84"/>
      </p:cViewPr>
      <p:guideLst>
        <p:guide orient="horz" pos="3126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08-13T23:06:56.861" idx="4">
    <p:pos x="10" y="10"/>
    <p:text>La présentation doit être finalisée pour le 8 septembre : relecture et envoi pour impression le 12 septembre
Prévoir un voice over pour certains slides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08-13T23:06:56.861" idx="2">
    <p:pos x="10" y="10"/>
    <p:text>La présentation doit être finalisée pour le 8 septembre : relecture et envoi pour impression le 12 septembre
Prévoir un voice over pour certains slides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08-13T23:06:56.861" idx="6">
    <p:pos x="10" y="10"/>
    <p:text>La présentation doit être finalisée pour le 8 septembre : relecture et envoi pour impression le 12 septembre
Prévoir un voice over pour certains slides</p:tex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B36A86-1C1A-4567-A10A-D1F8873C3D53}" type="doc">
      <dgm:prSet loTypeId="urn:microsoft.com/office/officeart/2005/8/layout/hProcess9" loCatId="process" qsTypeId="urn:microsoft.com/office/officeart/2005/8/quickstyle/simple1" qsCatId="simple" csTypeId="urn:microsoft.com/office/officeart/2005/8/colors/accent5_5" csCatId="accent5" phldr="1"/>
      <dgm:spPr/>
    </dgm:pt>
    <dgm:pt modelId="{381F558E-8681-49A1-97BB-B86A923A1912}">
      <dgm:prSet phldrT="[Texte]" custT="1"/>
      <dgm:spPr/>
      <dgm:t>
        <a:bodyPr/>
        <a:lstStyle/>
        <a:p>
          <a:r>
            <a:rPr lang="fr-FR" sz="10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2011-2012 </a:t>
          </a:r>
        </a:p>
        <a:p>
          <a:r>
            <a:rPr lang="fr-FR" sz="10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Pilot</a:t>
          </a:r>
          <a:endParaRPr lang="fr-FR" sz="10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r>
            <a:rPr lang="fr-FR" sz="1000" dirty="0" smtClean="0">
              <a:latin typeface="Verdana" pitchFamily="34" charset="0"/>
              <a:ea typeface="Verdana" pitchFamily="34" charset="0"/>
              <a:cs typeface="Verdana" pitchFamily="34" charset="0"/>
            </a:rPr>
            <a:t>1 media </a:t>
          </a:r>
          <a:r>
            <a:rPr lang="fr-FR" sz="10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partner</a:t>
          </a:r>
          <a:r>
            <a:rPr lang="fr-FR" sz="10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LMI</a:t>
          </a:r>
        </a:p>
        <a:p>
          <a:r>
            <a:rPr lang="fr-FR" sz="1000" dirty="0" smtClean="0">
              <a:latin typeface="Verdana" pitchFamily="34" charset="0"/>
              <a:ea typeface="Verdana" pitchFamily="34" charset="0"/>
              <a:cs typeface="Verdana" pitchFamily="34" charset="0"/>
            </a:rPr>
            <a:t>2 </a:t>
          </a:r>
          <a:r>
            <a:rPr lang="fr-FR" sz="10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disability</a:t>
          </a:r>
          <a:r>
            <a:rPr lang="fr-FR" sz="10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organisation </a:t>
          </a:r>
          <a:r>
            <a:rPr lang="fr-FR" sz="10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partners</a:t>
          </a:r>
          <a:r>
            <a:rPr lang="fr-FR" sz="10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</a:p>
        <a:p>
          <a:endParaRPr lang="fr-FR" sz="10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F2B84418-B449-4552-9E24-DA25018A70AB}" type="parTrans" cxnId="{87104E36-5D43-4DB4-9315-564E60CE68E1}">
      <dgm:prSet/>
      <dgm:spPr/>
      <dgm:t>
        <a:bodyPr/>
        <a:lstStyle/>
        <a:p>
          <a:endParaRPr lang="fr-FR"/>
        </a:p>
      </dgm:t>
    </dgm:pt>
    <dgm:pt modelId="{ED781C06-924A-472C-B41D-7970DA5E740D}" type="sibTrans" cxnId="{87104E36-5D43-4DB4-9315-564E60CE68E1}">
      <dgm:prSet/>
      <dgm:spPr/>
      <dgm:t>
        <a:bodyPr/>
        <a:lstStyle/>
        <a:p>
          <a:endParaRPr lang="fr-FR"/>
        </a:p>
      </dgm:t>
    </dgm:pt>
    <dgm:pt modelId="{7AD9D3BD-1F69-4930-9C0B-7A32E65C3DA7}">
      <dgm:prSet phldrT="[Texte]" custT="1"/>
      <dgm:spPr/>
      <dgm:t>
        <a:bodyPr/>
        <a:lstStyle/>
        <a:p>
          <a:r>
            <a:rPr lang="fr-FR" sz="10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2012-2013</a:t>
          </a:r>
        </a:p>
        <a:p>
          <a:r>
            <a:rPr lang="fr-FR" sz="10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Consolidation</a:t>
          </a:r>
        </a:p>
        <a:p>
          <a:r>
            <a:rPr lang="fr-FR" sz="1000" dirty="0" smtClean="0">
              <a:latin typeface="Verdana" pitchFamily="34" charset="0"/>
              <a:ea typeface="Verdana" pitchFamily="34" charset="0"/>
              <a:cs typeface="Verdana" pitchFamily="34" charset="0"/>
            </a:rPr>
            <a:t>2 new </a:t>
          </a:r>
          <a:r>
            <a:rPr lang="fr-FR" sz="10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partners</a:t>
          </a:r>
          <a:endParaRPr lang="fr-FR" sz="10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endParaRPr lang="fr-FR" sz="10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endParaRPr lang="fr-FR" sz="10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r>
            <a:rPr lang="fr-FR" sz="1000" dirty="0" smtClean="0">
              <a:latin typeface="Verdana" pitchFamily="34" charset="0"/>
              <a:ea typeface="Verdana" pitchFamily="34" charset="0"/>
              <a:cs typeface="Verdana" pitchFamily="34" charset="0"/>
            </a:rPr>
            <a:t>Paris : new </a:t>
          </a:r>
          <a:r>
            <a:rPr lang="fr-FR" sz="10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perimeter</a:t>
          </a:r>
          <a:endParaRPr lang="fr-FR" sz="10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r>
            <a:rPr lang="fr-FR" sz="1000" dirty="0" smtClean="0">
              <a:latin typeface="Verdana" pitchFamily="34" charset="0"/>
              <a:ea typeface="Verdana" pitchFamily="34" charset="0"/>
              <a:cs typeface="Verdana" pitchFamily="34" charset="0"/>
            </a:rPr>
            <a:t>( ECE)</a:t>
          </a:r>
        </a:p>
        <a:p>
          <a:r>
            <a:rPr lang="fr-FR" sz="1000" dirty="0" smtClean="0">
              <a:latin typeface="Verdana" pitchFamily="34" charset="0"/>
              <a:ea typeface="Verdana" pitchFamily="34" charset="0"/>
              <a:cs typeface="Verdana" pitchFamily="34" charset="0"/>
            </a:rPr>
            <a:t>Sponsor*</a:t>
          </a:r>
        </a:p>
        <a:p>
          <a:r>
            <a:rPr lang="fr-FR" sz="1000" dirty="0" err="1" smtClean="0"/>
            <a:t>Institutional</a:t>
          </a:r>
          <a:r>
            <a:rPr lang="fr-FR" sz="1000" dirty="0" smtClean="0"/>
            <a:t> </a:t>
          </a:r>
          <a:r>
            <a:rPr lang="fr-FR" sz="1000" dirty="0" err="1" smtClean="0"/>
            <a:t>sponsorship</a:t>
          </a:r>
          <a:r>
            <a:rPr lang="fr-FR" sz="1000" dirty="0" smtClean="0"/>
            <a:t>***</a:t>
          </a:r>
          <a:endParaRPr lang="fr-FR" sz="10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9A59E2A2-62BA-49F6-B67C-E9D7EE9EC534}" type="parTrans" cxnId="{DB1B3B83-BF6D-49F6-A264-5D001EFC0A0A}">
      <dgm:prSet/>
      <dgm:spPr/>
      <dgm:t>
        <a:bodyPr/>
        <a:lstStyle/>
        <a:p>
          <a:endParaRPr lang="fr-FR"/>
        </a:p>
      </dgm:t>
    </dgm:pt>
    <dgm:pt modelId="{790258CB-82F8-4156-B28D-83EDD596A19B}" type="sibTrans" cxnId="{DB1B3B83-BF6D-49F6-A264-5D001EFC0A0A}">
      <dgm:prSet/>
      <dgm:spPr/>
      <dgm:t>
        <a:bodyPr/>
        <a:lstStyle/>
        <a:p>
          <a:endParaRPr lang="fr-FR"/>
        </a:p>
      </dgm:t>
    </dgm:pt>
    <dgm:pt modelId="{D53A68AA-4B93-4753-BA8F-0A04B58E7D0A}">
      <dgm:prSet custT="1"/>
      <dgm:spPr/>
      <dgm:t>
        <a:bodyPr/>
        <a:lstStyle/>
        <a:p>
          <a:r>
            <a:rPr lang="fr-FR" sz="900" b="1" i="0" dirty="0" smtClean="0">
              <a:latin typeface="Verdana" pitchFamily="34" charset="0"/>
              <a:ea typeface="Verdana" pitchFamily="34" charset="0"/>
              <a:cs typeface="Verdana" pitchFamily="34" charset="0"/>
            </a:rPr>
            <a:t>2013-2014 </a:t>
          </a:r>
        </a:p>
        <a:p>
          <a:r>
            <a:rPr lang="fr-FR" sz="900" b="1" i="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Strenthening</a:t>
          </a:r>
          <a:endParaRPr lang="fr-FR" sz="900" b="1" i="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r>
            <a:rPr lang="fr-FR" sz="900" dirty="0" smtClean="0"/>
            <a:t>Co- Innovation label </a:t>
          </a:r>
        </a:p>
        <a:p>
          <a:r>
            <a:rPr lang="fr-FR" sz="900" dirty="0" smtClean="0"/>
            <a:t>New </a:t>
          </a:r>
          <a:r>
            <a:rPr lang="fr-FR" sz="900" dirty="0" err="1" smtClean="0"/>
            <a:t>schools</a:t>
          </a:r>
          <a:r>
            <a:rPr lang="fr-FR" sz="900" dirty="0" smtClean="0"/>
            <a:t> </a:t>
          </a:r>
          <a:r>
            <a:rPr lang="fr-FR" sz="900" dirty="0" err="1" smtClean="0"/>
            <a:t>participating</a:t>
          </a:r>
          <a:r>
            <a:rPr lang="fr-FR" sz="900" dirty="0" smtClean="0"/>
            <a:t> </a:t>
          </a:r>
        </a:p>
        <a:p>
          <a:r>
            <a:rPr lang="fr-FR" sz="900" dirty="0" err="1" smtClean="0"/>
            <a:t>Institutional</a:t>
          </a:r>
          <a:r>
            <a:rPr lang="fr-FR" sz="900" dirty="0" smtClean="0"/>
            <a:t> </a:t>
          </a:r>
          <a:r>
            <a:rPr lang="fr-FR" sz="900" dirty="0" err="1" smtClean="0"/>
            <a:t>sponsorship</a:t>
          </a:r>
          <a:r>
            <a:rPr lang="fr-FR" sz="900" dirty="0" smtClean="0"/>
            <a:t>***</a:t>
          </a:r>
        </a:p>
        <a:p>
          <a:r>
            <a:rPr lang="fr-FR" sz="900" dirty="0" smtClean="0"/>
            <a:t>1 new </a:t>
          </a:r>
          <a:r>
            <a:rPr lang="fr-FR" sz="900" dirty="0" err="1" smtClean="0"/>
            <a:t>partner</a:t>
          </a:r>
          <a:r>
            <a:rPr lang="fr-FR" sz="900" dirty="0" smtClean="0"/>
            <a:t> </a:t>
          </a:r>
        </a:p>
      </dgm:t>
    </dgm:pt>
    <dgm:pt modelId="{13C4117A-F814-4902-B55D-AE3BE348892C}" type="parTrans" cxnId="{1E5E46F1-63F7-417A-BB6F-8F494F822E68}">
      <dgm:prSet/>
      <dgm:spPr/>
      <dgm:t>
        <a:bodyPr/>
        <a:lstStyle/>
        <a:p>
          <a:endParaRPr lang="fr-FR"/>
        </a:p>
      </dgm:t>
    </dgm:pt>
    <dgm:pt modelId="{837EAF40-E1DD-4487-8C4D-97A2826D2D33}" type="sibTrans" cxnId="{1E5E46F1-63F7-417A-BB6F-8F494F822E68}">
      <dgm:prSet/>
      <dgm:spPr/>
      <dgm:t>
        <a:bodyPr/>
        <a:lstStyle/>
        <a:p>
          <a:endParaRPr lang="fr-FR"/>
        </a:p>
      </dgm:t>
    </dgm:pt>
    <dgm:pt modelId="{876F2B0D-FF5E-4DF2-8AF0-D38AFF364F47}">
      <dgm:prSet custT="1"/>
      <dgm:spPr/>
      <dgm:t>
        <a:bodyPr/>
        <a:lstStyle/>
        <a:p>
          <a:r>
            <a:rPr lang="fr-FR" sz="10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2015-2016</a:t>
          </a:r>
        </a:p>
        <a:p>
          <a:r>
            <a:rPr lang="fr-FR" sz="1000" b="1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European</a:t>
          </a:r>
          <a:r>
            <a:rPr lang="fr-FR" sz="10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 Consolidation</a:t>
          </a:r>
        </a:p>
        <a:p>
          <a:r>
            <a:rPr lang="fr-FR" sz="10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Launch</a:t>
          </a:r>
          <a:r>
            <a:rPr lang="fr-FR" sz="10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in </a:t>
          </a:r>
          <a:r>
            <a:rPr lang="fr-FR" sz="10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at</a:t>
          </a:r>
          <a:r>
            <a:rPr lang="fr-FR" sz="10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least 1 </a:t>
          </a:r>
          <a:r>
            <a:rPr lang="fr-FR" sz="10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other</a:t>
          </a:r>
          <a:r>
            <a:rPr lang="fr-FR" sz="10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fr-FR" sz="10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european</a:t>
          </a:r>
          <a:r>
            <a:rPr lang="fr-FR" sz="10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country</a:t>
          </a:r>
        </a:p>
        <a:p>
          <a:r>
            <a:rPr lang="fr-FR" sz="10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European</a:t>
          </a:r>
          <a:r>
            <a:rPr lang="fr-FR" sz="10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Final  </a:t>
          </a:r>
        </a:p>
        <a:p>
          <a:endParaRPr lang="fr-FR" sz="10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CF47A3DA-207A-438C-A02C-5D26899AD717}" type="sibTrans" cxnId="{1994CCDD-99D8-4885-ABCE-F59641400E24}">
      <dgm:prSet/>
      <dgm:spPr/>
      <dgm:t>
        <a:bodyPr/>
        <a:lstStyle/>
        <a:p>
          <a:endParaRPr lang="fr-FR"/>
        </a:p>
      </dgm:t>
    </dgm:pt>
    <dgm:pt modelId="{3884726B-9922-4850-B6D6-F694B273904A}" type="parTrans" cxnId="{1994CCDD-99D8-4885-ABCE-F59641400E24}">
      <dgm:prSet/>
      <dgm:spPr/>
      <dgm:t>
        <a:bodyPr/>
        <a:lstStyle/>
        <a:p>
          <a:endParaRPr lang="fr-FR"/>
        </a:p>
      </dgm:t>
    </dgm:pt>
    <dgm:pt modelId="{3A30699A-DCCB-4222-A0C5-D50A422C68E6}">
      <dgm:prSet custT="1"/>
      <dgm:spPr/>
      <dgm:t>
        <a:bodyPr/>
        <a:lstStyle/>
        <a:p>
          <a:r>
            <a:rPr lang="fr-FR" sz="10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2014-2015 </a:t>
          </a:r>
        </a:p>
        <a:p>
          <a:r>
            <a:rPr lang="fr-FR" sz="10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 1st </a:t>
          </a:r>
          <a:r>
            <a:rPr lang="fr-FR" sz="1000" b="1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European</a:t>
          </a:r>
          <a:r>
            <a:rPr lang="fr-FR" sz="10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fr-FR" sz="1000" b="1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launched</a:t>
          </a:r>
          <a:endParaRPr lang="fr-FR" sz="1000" b="1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r>
            <a:rPr lang="fr-FR" sz="1000" dirty="0" smtClean="0">
              <a:latin typeface="Verdana" pitchFamily="34" charset="0"/>
              <a:ea typeface="Verdana" pitchFamily="34" charset="0"/>
              <a:cs typeface="Verdana" pitchFamily="34" charset="0"/>
            </a:rPr>
            <a:t>Project B - </a:t>
          </a:r>
          <a:r>
            <a:rPr lang="fr-FR" sz="10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Netherland</a:t>
          </a:r>
          <a:endParaRPr lang="fr-FR" sz="10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r>
            <a:rPr lang="fr-FR" sz="10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European</a:t>
          </a:r>
          <a:r>
            <a:rPr lang="fr-FR" sz="10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fr-FR" sz="10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partners</a:t>
          </a:r>
          <a:r>
            <a:rPr lang="fr-FR" sz="10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identification </a:t>
          </a:r>
        </a:p>
        <a:p>
          <a:r>
            <a:rPr lang="fr-FR" sz="1000" dirty="0" smtClean="0">
              <a:latin typeface="Verdana" pitchFamily="34" charset="0"/>
              <a:ea typeface="Verdana" pitchFamily="34" charset="0"/>
              <a:cs typeface="Verdana" pitchFamily="34" charset="0"/>
            </a:rPr>
            <a:t>1 new </a:t>
          </a:r>
          <a:r>
            <a:rPr lang="fr-FR" sz="10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partner</a:t>
          </a:r>
          <a:endParaRPr lang="fr-FR" sz="10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r>
            <a:rPr lang="fr-FR" sz="10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</a:p>
      </dgm:t>
    </dgm:pt>
    <dgm:pt modelId="{79A3521A-58F5-4C11-B44F-E81F97D37B30}" type="sibTrans" cxnId="{124F6A3B-D564-4D86-90E2-87E17EF629A1}">
      <dgm:prSet/>
      <dgm:spPr/>
      <dgm:t>
        <a:bodyPr/>
        <a:lstStyle/>
        <a:p>
          <a:endParaRPr lang="fr-FR"/>
        </a:p>
      </dgm:t>
    </dgm:pt>
    <dgm:pt modelId="{E9F8AADA-35E2-439F-8E6F-EF3BAB1DCBBB}" type="parTrans" cxnId="{124F6A3B-D564-4D86-90E2-87E17EF629A1}">
      <dgm:prSet/>
      <dgm:spPr/>
      <dgm:t>
        <a:bodyPr/>
        <a:lstStyle/>
        <a:p>
          <a:endParaRPr lang="fr-FR"/>
        </a:p>
      </dgm:t>
    </dgm:pt>
    <dgm:pt modelId="{074E2FDF-FEEB-478A-9160-5EF670D1B4A7}" type="pres">
      <dgm:prSet presAssocID="{B0B36A86-1C1A-4567-A10A-D1F8873C3D53}" presName="CompostProcess" presStyleCnt="0">
        <dgm:presLayoutVars>
          <dgm:dir/>
          <dgm:resizeHandles val="exact"/>
        </dgm:presLayoutVars>
      </dgm:prSet>
      <dgm:spPr/>
    </dgm:pt>
    <dgm:pt modelId="{44A25C77-141F-4555-8023-E29D210EA395}" type="pres">
      <dgm:prSet presAssocID="{B0B36A86-1C1A-4567-A10A-D1F8873C3D53}" presName="arrow" presStyleLbl="bgShp" presStyleIdx="0" presStyleCnt="1"/>
      <dgm:spPr/>
    </dgm:pt>
    <dgm:pt modelId="{D26E6F85-1E86-4A89-9F34-0D57DBB65FAD}" type="pres">
      <dgm:prSet presAssocID="{B0B36A86-1C1A-4567-A10A-D1F8873C3D53}" presName="linearProcess" presStyleCnt="0"/>
      <dgm:spPr/>
    </dgm:pt>
    <dgm:pt modelId="{B10CA663-BE1A-4039-9F20-F84116125A17}" type="pres">
      <dgm:prSet presAssocID="{381F558E-8681-49A1-97BB-B86A923A1912}" presName="textNode" presStyleLbl="node1" presStyleIdx="0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39800CF5-C80A-40D1-89F8-325651E2A8AA}" type="pres">
      <dgm:prSet presAssocID="{ED781C06-924A-472C-B41D-7970DA5E740D}" presName="sibTrans" presStyleCnt="0"/>
      <dgm:spPr/>
    </dgm:pt>
    <dgm:pt modelId="{8F55659C-3FC5-4203-8B70-794D34D4E121}" type="pres">
      <dgm:prSet presAssocID="{7AD9D3BD-1F69-4930-9C0B-7A32E65C3DA7}" presName="textNode" presStyleLbl="node1" presStyleIdx="1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4F259EC9-2484-4D14-A238-654511A40D3B}" type="pres">
      <dgm:prSet presAssocID="{790258CB-82F8-4156-B28D-83EDD596A19B}" presName="sibTrans" presStyleCnt="0"/>
      <dgm:spPr/>
    </dgm:pt>
    <dgm:pt modelId="{977A4F38-A9AA-4A3D-A950-063298721B52}" type="pres">
      <dgm:prSet presAssocID="{D53A68AA-4B93-4753-BA8F-0A04B58E7D0A}" presName="textNode" presStyleLbl="node1" presStyleIdx="2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D41D49D1-1AE1-4A09-A370-0D217C3725E1}" type="pres">
      <dgm:prSet presAssocID="{837EAF40-E1DD-4487-8C4D-97A2826D2D33}" presName="sibTrans" presStyleCnt="0"/>
      <dgm:spPr/>
    </dgm:pt>
    <dgm:pt modelId="{543A1EE6-1799-4DBE-BE8C-EC7C77921559}" type="pres">
      <dgm:prSet presAssocID="{3A30699A-DCCB-4222-A0C5-D50A422C68E6}" presName="textNode" presStyleLbl="node1" presStyleIdx="3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  <dgm:pt modelId="{5F614B18-191D-470B-9172-2CA50921EE33}" type="pres">
      <dgm:prSet presAssocID="{79A3521A-58F5-4C11-B44F-E81F97D37B30}" presName="sibTrans" presStyleCnt="0"/>
      <dgm:spPr/>
    </dgm:pt>
    <dgm:pt modelId="{E45644C2-DE3D-4EF0-8108-E27594C15017}" type="pres">
      <dgm:prSet presAssocID="{876F2B0D-FF5E-4DF2-8AF0-D38AFF364F47}" presName="textNode" presStyleLbl="node1" presStyleIdx="4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fr-FR"/>
        </a:p>
      </dgm:t>
    </dgm:pt>
  </dgm:ptLst>
  <dgm:cxnLst>
    <dgm:cxn modelId="{DB1B3B83-BF6D-49F6-A264-5D001EFC0A0A}" srcId="{B0B36A86-1C1A-4567-A10A-D1F8873C3D53}" destId="{7AD9D3BD-1F69-4930-9C0B-7A32E65C3DA7}" srcOrd="1" destOrd="0" parTransId="{9A59E2A2-62BA-49F6-B67C-E9D7EE9EC534}" sibTransId="{790258CB-82F8-4156-B28D-83EDD596A19B}"/>
    <dgm:cxn modelId="{BEBEF317-AB9A-45C0-B087-488021AA8302}" type="presOf" srcId="{7AD9D3BD-1F69-4930-9C0B-7A32E65C3DA7}" destId="{8F55659C-3FC5-4203-8B70-794D34D4E121}" srcOrd="0" destOrd="0" presId="urn:microsoft.com/office/officeart/2005/8/layout/hProcess9"/>
    <dgm:cxn modelId="{82CBB101-338A-4210-9EEA-915F5FAAD172}" type="presOf" srcId="{D53A68AA-4B93-4753-BA8F-0A04B58E7D0A}" destId="{977A4F38-A9AA-4A3D-A950-063298721B52}" srcOrd="0" destOrd="0" presId="urn:microsoft.com/office/officeart/2005/8/layout/hProcess9"/>
    <dgm:cxn modelId="{87104E36-5D43-4DB4-9315-564E60CE68E1}" srcId="{B0B36A86-1C1A-4567-A10A-D1F8873C3D53}" destId="{381F558E-8681-49A1-97BB-B86A923A1912}" srcOrd="0" destOrd="0" parTransId="{F2B84418-B449-4552-9E24-DA25018A70AB}" sibTransId="{ED781C06-924A-472C-B41D-7970DA5E740D}"/>
    <dgm:cxn modelId="{124F6A3B-D564-4D86-90E2-87E17EF629A1}" srcId="{B0B36A86-1C1A-4567-A10A-D1F8873C3D53}" destId="{3A30699A-DCCB-4222-A0C5-D50A422C68E6}" srcOrd="3" destOrd="0" parTransId="{E9F8AADA-35E2-439F-8E6F-EF3BAB1DCBBB}" sibTransId="{79A3521A-58F5-4C11-B44F-E81F97D37B30}"/>
    <dgm:cxn modelId="{1994CCDD-99D8-4885-ABCE-F59641400E24}" srcId="{B0B36A86-1C1A-4567-A10A-D1F8873C3D53}" destId="{876F2B0D-FF5E-4DF2-8AF0-D38AFF364F47}" srcOrd="4" destOrd="0" parTransId="{3884726B-9922-4850-B6D6-F694B273904A}" sibTransId="{CF47A3DA-207A-438C-A02C-5D26899AD717}"/>
    <dgm:cxn modelId="{1E5E46F1-63F7-417A-BB6F-8F494F822E68}" srcId="{B0B36A86-1C1A-4567-A10A-D1F8873C3D53}" destId="{D53A68AA-4B93-4753-BA8F-0A04B58E7D0A}" srcOrd="2" destOrd="0" parTransId="{13C4117A-F814-4902-B55D-AE3BE348892C}" sibTransId="{837EAF40-E1DD-4487-8C4D-97A2826D2D33}"/>
    <dgm:cxn modelId="{DA3323BE-21AE-4E01-B5C1-F38E8A73542D}" type="presOf" srcId="{3A30699A-DCCB-4222-A0C5-D50A422C68E6}" destId="{543A1EE6-1799-4DBE-BE8C-EC7C77921559}" srcOrd="0" destOrd="0" presId="urn:microsoft.com/office/officeart/2005/8/layout/hProcess9"/>
    <dgm:cxn modelId="{E80F9B7A-DEE7-4860-8957-2FECDF152F80}" type="presOf" srcId="{876F2B0D-FF5E-4DF2-8AF0-D38AFF364F47}" destId="{E45644C2-DE3D-4EF0-8108-E27594C15017}" srcOrd="0" destOrd="0" presId="urn:microsoft.com/office/officeart/2005/8/layout/hProcess9"/>
    <dgm:cxn modelId="{A1BEA208-131E-4EC7-8F15-4DEFCBF639A1}" type="presOf" srcId="{381F558E-8681-49A1-97BB-B86A923A1912}" destId="{B10CA663-BE1A-4039-9F20-F84116125A17}" srcOrd="0" destOrd="0" presId="urn:microsoft.com/office/officeart/2005/8/layout/hProcess9"/>
    <dgm:cxn modelId="{0C8AA26C-773B-429F-AE06-2935F6803186}" type="presOf" srcId="{B0B36A86-1C1A-4567-A10A-D1F8873C3D53}" destId="{074E2FDF-FEEB-478A-9160-5EF670D1B4A7}" srcOrd="0" destOrd="0" presId="urn:microsoft.com/office/officeart/2005/8/layout/hProcess9"/>
    <dgm:cxn modelId="{34AD5224-9F56-4546-9B5C-2A81A9861615}" type="presParOf" srcId="{074E2FDF-FEEB-478A-9160-5EF670D1B4A7}" destId="{44A25C77-141F-4555-8023-E29D210EA395}" srcOrd="0" destOrd="0" presId="urn:microsoft.com/office/officeart/2005/8/layout/hProcess9"/>
    <dgm:cxn modelId="{8C619FC6-EA66-431F-8E97-81C8AD99B940}" type="presParOf" srcId="{074E2FDF-FEEB-478A-9160-5EF670D1B4A7}" destId="{D26E6F85-1E86-4A89-9F34-0D57DBB65FAD}" srcOrd="1" destOrd="0" presId="urn:microsoft.com/office/officeart/2005/8/layout/hProcess9"/>
    <dgm:cxn modelId="{8A8CAA84-3C3B-4FBA-9CA8-AB87EA6C7C19}" type="presParOf" srcId="{D26E6F85-1E86-4A89-9F34-0D57DBB65FAD}" destId="{B10CA663-BE1A-4039-9F20-F84116125A17}" srcOrd="0" destOrd="0" presId="urn:microsoft.com/office/officeart/2005/8/layout/hProcess9"/>
    <dgm:cxn modelId="{08871E24-952D-4A80-8AB9-BBB6CA1FF2F3}" type="presParOf" srcId="{D26E6F85-1E86-4A89-9F34-0D57DBB65FAD}" destId="{39800CF5-C80A-40D1-89F8-325651E2A8AA}" srcOrd="1" destOrd="0" presId="urn:microsoft.com/office/officeart/2005/8/layout/hProcess9"/>
    <dgm:cxn modelId="{90014669-2EF2-4E63-AE4F-EF0AD49EBF08}" type="presParOf" srcId="{D26E6F85-1E86-4A89-9F34-0D57DBB65FAD}" destId="{8F55659C-3FC5-4203-8B70-794D34D4E121}" srcOrd="2" destOrd="0" presId="urn:microsoft.com/office/officeart/2005/8/layout/hProcess9"/>
    <dgm:cxn modelId="{B8CB7515-4F89-471D-9EC7-152F747E9E42}" type="presParOf" srcId="{D26E6F85-1E86-4A89-9F34-0D57DBB65FAD}" destId="{4F259EC9-2484-4D14-A238-654511A40D3B}" srcOrd="3" destOrd="0" presId="urn:microsoft.com/office/officeart/2005/8/layout/hProcess9"/>
    <dgm:cxn modelId="{57BA7324-D5C0-474E-BE9B-0E8EB9A7C173}" type="presParOf" srcId="{D26E6F85-1E86-4A89-9F34-0D57DBB65FAD}" destId="{977A4F38-A9AA-4A3D-A950-063298721B52}" srcOrd="4" destOrd="0" presId="urn:microsoft.com/office/officeart/2005/8/layout/hProcess9"/>
    <dgm:cxn modelId="{9EA0D714-4966-4892-AE23-7C8727CDEBC7}" type="presParOf" srcId="{D26E6F85-1E86-4A89-9F34-0D57DBB65FAD}" destId="{D41D49D1-1AE1-4A09-A370-0D217C3725E1}" srcOrd="5" destOrd="0" presId="urn:microsoft.com/office/officeart/2005/8/layout/hProcess9"/>
    <dgm:cxn modelId="{4AAF9C7C-CA14-41A8-9D50-B5F445194CEE}" type="presParOf" srcId="{D26E6F85-1E86-4A89-9F34-0D57DBB65FAD}" destId="{543A1EE6-1799-4DBE-BE8C-EC7C77921559}" srcOrd="6" destOrd="0" presId="urn:microsoft.com/office/officeart/2005/8/layout/hProcess9"/>
    <dgm:cxn modelId="{7F3B2127-C996-4EF4-AD9A-2F7589534120}" type="presParOf" srcId="{D26E6F85-1E86-4A89-9F34-0D57DBB65FAD}" destId="{5F614B18-191D-470B-9172-2CA50921EE33}" srcOrd="7" destOrd="0" presId="urn:microsoft.com/office/officeart/2005/8/layout/hProcess9"/>
    <dgm:cxn modelId="{AD32CD25-AD1B-41F7-95B8-15BA0814C9FE}" type="presParOf" srcId="{D26E6F85-1E86-4A89-9F34-0D57DBB65FAD}" destId="{E45644C2-DE3D-4EF0-8108-E27594C15017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4A25C77-141F-4555-8023-E29D210EA395}">
      <dsp:nvSpPr>
        <dsp:cNvPr id="0" name=""/>
        <dsp:cNvSpPr/>
      </dsp:nvSpPr>
      <dsp:spPr>
        <a:xfrm>
          <a:off x="617219" y="0"/>
          <a:ext cx="6995160" cy="5184576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0CA663-BE1A-4039-9F20-F84116125A17}">
      <dsp:nvSpPr>
        <dsp:cNvPr id="0" name=""/>
        <dsp:cNvSpPr/>
      </dsp:nvSpPr>
      <dsp:spPr>
        <a:xfrm>
          <a:off x="2411" y="1555372"/>
          <a:ext cx="1451431" cy="2073830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2011-2012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Pilot</a:t>
          </a:r>
          <a:endParaRPr lang="fr-FR" sz="1000" kern="12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1 media </a:t>
          </a:r>
          <a:r>
            <a:rPr lang="fr-FR" sz="1000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partner</a:t>
          </a:r>
          <a:r>
            <a:rPr lang="fr-FR" sz="10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LMI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2 </a:t>
          </a:r>
          <a:r>
            <a:rPr lang="fr-FR" sz="1000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disability</a:t>
          </a:r>
          <a:r>
            <a:rPr lang="fr-FR" sz="10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organisation </a:t>
          </a:r>
          <a:r>
            <a:rPr lang="fr-FR" sz="1000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partners</a:t>
          </a:r>
          <a:r>
            <a:rPr lang="fr-FR" sz="10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000" kern="12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411" y="1555372"/>
        <a:ext cx="1451431" cy="2073830"/>
      </dsp:txXfrm>
    </dsp:sp>
    <dsp:sp modelId="{8F55659C-3FC5-4203-8B70-794D34D4E121}">
      <dsp:nvSpPr>
        <dsp:cNvPr id="0" name=""/>
        <dsp:cNvSpPr/>
      </dsp:nvSpPr>
      <dsp:spPr>
        <a:xfrm>
          <a:off x="1695747" y="1555372"/>
          <a:ext cx="1451431" cy="2073830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2012-2013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Consolidation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2 new </a:t>
          </a:r>
          <a:r>
            <a:rPr lang="fr-FR" sz="1000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partners</a:t>
          </a:r>
          <a:endParaRPr lang="fr-FR" sz="1000" kern="12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000" kern="12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000" kern="12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Paris : new </a:t>
          </a:r>
          <a:r>
            <a:rPr lang="fr-FR" sz="1000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perimeter</a:t>
          </a:r>
          <a:endParaRPr lang="fr-FR" sz="1000" kern="12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( ECE)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Sponsor*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err="1" smtClean="0"/>
            <a:t>Institutional</a:t>
          </a:r>
          <a:r>
            <a:rPr lang="fr-FR" sz="1000" kern="1200" dirty="0" smtClean="0"/>
            <a:t> </a:t>
          </a:r>
          <a:r>
            <a:rPr lang="fr-FR" sz="1000" kern="1200" dirty="0" err="1" smtClean="0"/>
            <a:t>sponsorship</a:t>
          </a:r>
          <a:r>
            <a:rPr lang="fr-FR" sz="1000" kern="1200" dirty="0" smtClean="0"/>
            <a:t>***</a:t>
          </a:r>
          <a:endParaRPr lang="fr-FR" sz="1000" kern="12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1695747" y="1555372"/>
        <a:ext cx="1451431" cy="2073830"/>
      </dsp:txXfrm>
    </dsp:sp>
    <dsp:sp modelId="{977A4F38-A9AA-4A3D-A950-063298721B52}">
      <dsp:nvSpPr>
        <dsp:cNvPr id="0" name=""/>
        <dsp:cNvSpPr/>
      </dsp:nvSpPr>
      <dsp:spPr>
        <a:xfrm>
          <a:off x="3389084" y="1555372"/>
          <a:ext cx="1451431" cy="2073830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i="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2013-2014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b="1" i="0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Strenthening</a:t>
          </a:r>
          <a:endParaRPr lang="fr-FR" sz="900" b="1" i="0" kern="12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Co- Innovation label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New </a:t>
          </a:r>
          <a:r>
            <a:rPr lang="fr-FR" sz="900" kern="1200" dirty="0" err="1" smtClean="0"/>
            <a:t>schools</a:t>
          </a:r>
          <a:r>
            <a:rPr lang="fr-FR" sz="900" kern="1200" dirty="0" smtClean="0"/>
            <a:t> </a:t>
          </a:r>
          <a:r>
            <a:rPr lang="fr-FR" sz="900" kern="1200" dirty="0" err="1" smtClean="0"/>
            <a:t>participating</a:t>
          </a:r>
          <a:r>
            <a:rPr lang="fr-FR" sz="900" kern="1200" dirty="0" smtClean="0"/>
            <a:t>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err="1" smtClean="0"/>
            <a:t>Institutional</a:t>
          </a:r>
          <a:r>
            <a:rPr lang="fr-FR" sz="900" kern="1200" dirty="0" smtClean="0"/>
            <a:t> </a:t>
          </a:r>
          <a:r>
            <a:rPr lang="fr-FR" sz="900" kern="1200" dirty="0" err="1" smtClean="0"/>
            <a:t>sponsorship</a:t>
          </a:r>
          <a:r>
            <a:rPr lang="fr-FR" sz="900" kern="1200" dirty="0" smtClean="0"/>
            <a:t>***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900" kern="1200" dirty="0" smtClean="0"/>
            <a:t>1 new </a:t>
          </a:r>
          <a:r>
            <a:rPr lang="fr-FR" sz="900" kern="1200" dirty="0" err="1" smtClean="0"/>
            <a:t>partner</a:t>
          </a:r>
          <a:r>
            <a:rPr lang="fr-FR" sz="900" kern="1200" dirty="0" smtClean="0"/>
            <a:t> </a:t>
          </a:r>
        </a:p>
      </dsp:txBody>
      <dsp:txXfrm>
        <a:off x="3389084" y="1555372"/>
        <a:ext cx="1451431" cy="2073830"/>
      </dsp:txXfrm>
    </dsp:sp>
    <dsp:sp modelId="{543A1EE6-1799-4DBE-BE8C-EC7C77921559}">
      <dsp:nvSpPr>
        <dsp:cNvPr id="0" name=""/>
        <dsp:cNvSpPr/>
      </dsp:nvSpPr>
      <dsp:spPr>
        <a:xfrm>
          <a:off x="5082420" y="1555372"/>
          <a:ext cx="1451431" cy="2073830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3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2014-2015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1st </a:t>
          </a:r>
          <a:r>
            <a:rPr lang="fr-FR" sz="1000" b="1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European</a:t>
          </a:r>
          <a:r>
            <a:rPr lang="fr-FR" sz="10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fr-FR" sz="1000" b="1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launched</a:t>
          </a:r>
          <a:endParaRPr lang="fr-FR" sz="1000" b="1" kern="12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Project B - </a:t>
          </a:r>
          <a:r>
            <a:rPr lang="fr-FR" sz="1000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Netherland</a:t>
          </a:r>
          <a:endParaRPr lang="fr-FR" sz="1000" kern="12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European</a:t>
          </a:r>
          <a:r>
            <a:rPr lang="fr-FR" sz="10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fr-FR" sz="1000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partners</a:t>
          </a:r>
          <a:r>
            <a:rPr lang="fr-FR" sz="10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identification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1 new </a:t>
          </a:r>
          <a:r>
            <a:rPr lang="fr-FR" sz="1000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partner</a:t>
          </a:r>
          <a:endParaRPr lang="fr-FR" sz="1000" kern="12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</a:p>
      </dsp:txBody>
      <dsp:txXfrm>
        <a:off x="5082420" y="1555372"/>
        <a:ext cx="1451431" cy="2073830"/>
      </dsp:txXfrm>
    </dsp:sp>
    <dsp:sp modelId="{E45644C2-DE3D-4EF0-8108-E27594C15017}">
      <dsp:nvSpPr>
        <dsp:cNvPr id="0" name=""/>
        <dsp:cNvSpPr/>
      </dsp:nvSpPr>
      <dsp:spPr>
        <a:xfrm>
          <a:off x="6775757" y="1555372"/>
          <a:ext cx="1451431" cy="2073830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2015-2016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b="1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European</a:t>
          </a:r>
          <a:r>
            <a:rPr lang="fr-FR" sz="10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Consolidation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Launch</a:t>
          </a:r>
          <a:r>
            <a:rPr lang="fr-FR" sz="10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in </a:t>
          </a:r>
          <a:r>
            <a:rPr lang="fr-FR" sz="1000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at</a:t>
          </a:r>
          <a:r>
            <a:rPr lang="fr-FR" sz="10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least 1 </a:t>
          </a:r>
          <a:r>
            <a:rPr lang="fr-FR" sz="1000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other</a:t>
          </a:r>
          <a:r>
            <a:rPr lang="fr-FR" sz="10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fr-FR" sz="1000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european</a:t>
          </a:r>
          <a:r>
            <a:rPr lang="fr-FR" sz="10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country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European</a:t>
          </a:r>
          <a:r>
            <a:rPr lang="fr-FR" sz="10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 Final 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000" kern="12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6775757" y="1555372"/>
        <a:ext cx="1451431" cy="20738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6400" cy="496412"/>
          </a:xfrm>
          <a:prstGeom prst="rect">
            <a:avLst/>
          </a:prstGeom>
        </p:spPr>
        <p:txBody>
          <a:bodyPr vert="horz" lIns="91712" tIns="45855" rIns="91712" bIns="45855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6412"/>
          </a:xfrm>
          <a:prstGeom prst="rect">
            <a:avLst/>
          </a:prstGeom>
        </p:spPr>
        <p:txBody>
          <a:bodyPr vert="horz" lIns="91712" tIns="45855" rIns="91712" bIns="45855" rtlCol="0"/>
          <a:lstStyle>
            <a:lvl1pPr algn="r">
              <a:defRPr sz="1200"/>
            </a:lvl1pPr>
          </a:lstStyle>
          <a:p>
            <a:fld id="{6047AF0D-3994-4BAA-A063-E0D010BA3BB8}" type="datetimeFigureOut">
              <a:rPr lang="fr-FR" smtClean="0"/>
              <a:pPr/>
              <a:t>02/06/2015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2" y="9428630"/>
            <a:ext cx="2946400" cy="496411"/>
          </a:xfrm>
          <a:prstGeom prst="rect">
            <a:avLst/>
          </a:prstGeom>
        </p:spPr>
        <p:txBody>
          <a:bodyPr vert="horz" lIns="91712" tIns="45855" rIns="91712" bIns="45855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630"/>
            <a:ext cx="2946400" cy="496411"/>
          </a:xfrm>
          <a:prstGeom prst="rect">
            <a:avLst/>
          </a:prstGeom>
        </p:spPr>
        <p:txBody>
          <a:bodyPr vert="horz" lIns="91712" tIns="45855" rIns="91712" bIns="45855" rtlCol="0" anchor="b"/>
          <a:lstStyle>
            <a:lvl1pPr algn="r">
              <a:defRPr sz="1200"/>
            </a:lvl1pPr>
          </a:lstStyle>
          <a:p>
            <a:fld id="{D9FD2336-5D50-4313-85E4-3BE670DE4ED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828749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2"/>
          </a:xfrm>
          <a:prstGeom prst="rect">
            <a:avLst/>
          </a:prstGeom>
        </p:spPr>
        <p:txBody>
          <a:bodyPr vert="horz" lIns="91712" tIns="45855" rIns="91712" bIns="45855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lIns="91712" tIns="45855" rIns="91712" bIns="45855" rtlCol="0"/>
          <a:lstStyle>
            <a:lvl1pPr algn="r">
              <a:defRPr sz="1200"/>
            </a:lvl1pPr>
          </a:lstStyle>
          <a:p>
            <a:fld id="{03C970A3-2CE2-4DC3-9D53-1946AF05CC99}" type="datetimeFigureOut">
              <a:rPr lang="fr-FR" smtClean="0"/>
              <a:pPr/>
              <a:t>02/06/2015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2950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2" tIns="45855" rIns="91712" bIns="45855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712" tIns="45855" rIns="91712" bIns="45855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1712" tIns="45855" rIns="91712" bIns="45855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6332"/>
          </a:xfrm>
          <a:prstGeom prst="rect">
            <a:avLst/>
          </a:prstGeom>
        </p:spPr>
        <p:txBody>
          <a:bodyPr vert="horz" lIns="91712" tIns="45855" rIns="91712" bIns="45855" rtlCol="0" anchor="b"/>
          <a:lstStyle>
            <a:lvl1pPr algn="r">
              <a:defRPr sz="1200"/>
            </a:lvl1pPr>
          </a:lstStyle>
          <a:p>
            <a:fld id="{4ECA124D-36E6-4EA8-B3B4-4B1898A0050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946718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76DF3C-08E5-5347-8288-7C819809F835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ctrTitle"/>
          </p:nvPr>
        </p:nvSpPr>
        <p:spPr>
          <a:xfrm>
            <a:off x="785786" y="2130425"/>
            <a:ext cx="7929618" cy="1470025"/>
          </a:xfrm>
        </p:spPr>
        <p:txBody>
          <a:bodyPr>
            <a:normAutofit/>
          </a:bodyPr>
          <a:lstStyle>
            <a:lvl1pPr algn="r">
              <a:defRPr sz="38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8" name="Underrubrik 2"/>
          <p:cNvSpPr>
            <a:spLocks noGrp="1"/>
          </p:cNvSpPr>
          <p:nvPr>
            <p:ph type="subTitle" idx="1"/>
          </p:nvPr>
        </p:nvSpPr>
        <p:spPr>
          <a:xfrm>
            <a:off x="785786" y="3429000"/>
            <a:ext cx="7929618" cy="1543064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9" name="Platshållare för innehåll 19"/>
          <p:cNvSpPr>
            <a:spLocks noGrp="1"/>
          </p:cNvSpPr>
          <p:nvPr>
            <p:ph sz="quarter" idx="10"/>
          </p:nvPr>
        </p:nvSpPr>
        <p:spPr>
          <a:xfrm>
            <a:off x="3714744" y="5715020"/>
            <a:ext cx="5000625" cy="714376"/>
          </a:xfrm>
        </p:spPr>
        <p:txBody>
          <a:bodyPr/>
          <a:lstStyle>
            <a:lvl1pPr algn="r">
              <a:buNone/>
              <a:defRPr sz="2200"/>
            </a:lvl1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5"/>
          <p:cNvSpPr txBox="1">
            <a:spLocks/>
          </p:cNvSpPr>
          <p:nvPr userDrawn="1"/>
        </p:nvSpPr>
        <p:spPr>
          <a:xfrm>
            <a:off x="6948000" y="6552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9578C1-D142-40C9-AC7C-EEBE397886D0}" type="slidenum">
              <a:rPr lang="fr-FR" b="1" smtClean="0">
                <a:solidFill>
                  <a:prstClr val="white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85736"/>
            <a:ext cx="6543692" cy="857248"/>
          </a:xfrm>
        </p:spPr>
        <p:txBody>
          <a:bodyPr anchor="b">
            <a:normAutofit/>
          </a:bodyPr>
          <a:lstStyle>
            <a:lvl1pPr algn="l">
              <a:defRPr sz="2600">
                <a:solidFill>
                  <a:schemeClr val="accent1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92922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Espace réservé du numéro de diapositive 5"/>
          <p:cNvSpPr txBox="1">
            <a:spLocks/>
          </p:cNvSpPr>
          <p:nvPr userDrawn="1"/>
        </p:nvSpPr>
        <p:spPr>
          <a:xfrm>
            <a:off x="6948000" y="6552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9578C1-D142-40C9-AC7C-EEBE397886D0}" type="slidenum">
              <a:rPr lang="fr-FR" b="1" smtClean="0">
                <a:solidFill>
                  <a:prstClr val="white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285860"/>
            <a:ext cx="4038600" cy="492922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038600" cy="492922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Rubrik 1"/>
          <p:cNvSpPr>
            <a:spLocks noGrp="1"/>
          </p:cNvSpPr>
          <p:nvPr>
            <p:ph type="title"/>
          </p:nvPr>
        </p:nvSpPr>
        <p:spPr>
          <a:xfrm>
            <a:off x="457200" y="285736"/>
            <a:ext cx="6543692" cy="857248"/>
          </a:xfrm>
        </p:spPr>
        <p:txBody>
          <a:bodyPr anchor="b">
            <a:normAutofit/>
          </a:bodyPr>
          <a:lstStyle>
            <a:lvl1pPr algn="l">
              <a:defRPr sz="2600">
                <a:solidFill>
                  <a:schemeClr val="accent1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6" name="Espace réservé du numéro de diapositive 5"/>
          <p:cNvSpPr txBox="1">
            <a:spLocks/>
          </p:cNvSpPr>
          <p:nvPr userDrawn="1"/>
        </p:nvSpPr>
        <p:spPr>
          <a:xfrm>
            <a:off x="6948000" y="6552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9578C1-D142-40C9-AC7C-EEBE397886D0}" type="slidenum">
              <a:rPr lang="fr-FR" b="1" smtClean="0">
                <a:solidFill>
                  <a:prstClr val="white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460572" y="785794"/>
            <a:ext cx="8254832" cy="542928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Espace réservé du numéro de diapositive 5"/>
          <p:cNvSpPr txBox="1">
            <a:spLocks/>
          </p:cNvSpPr>
          <p:nvPr userDrawn="1"/>
        </p:nvSpPr>
        <p:spPr>
          <a:xfrm>
            <a:off x="6948000" y="6552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9578C1-D142-40C9-AC7C-EEBE397886D0}" type="slidenum">
              <a:rPr lang="fr-FR" b="1" smtClean="0">
                <a:solidFill>
                  <a:prstClr val="white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9975" y="0"/>
            <a:ext cx="6553200" cy="76517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27088" y="1296988"/>
            <a:ext cx="3595687" cy="47244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575175" y="1296988"/>
            <a:ext cx="3597275" cy="2286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5175" y="3735388"/>
            <a:ext cx="3597275" cy="2286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9975" y="0"/>
            <a:ext cx="6553200" cy="76517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827088" y="1296988"/>
            <a:ext cx="7345362" cy="4724400"/>
          </a:xfrm>
        </p:spPr>
        <p:txBody>
          <a:bodyPr/>
          <a:lstStyle/>
          <a:p>
            <a:pPr lvl="0"/>
            <a:endParaRPr lang="fr-FR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5"/>
          <p:cNvSpPr txBox="1">
            <a:spLocks/>
          </p:cNvSpPr>
          <p:nvPr userDrawn="1"/>
        </p:nvSpPr>
        <p:spPr>
          <a:xfrm>
            <a:off x="6948000" y="6552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9578C1-D142-40C9-AC7C-EEBE397886D0}" type="slidenum">
              <a:rPr lang="fr-FR" b="1" smtClean="0">
                <a:solidFill>
                  <a:prstClr val="white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85736"/>
            <a:ext cx="6543692" cy="857248"/>
          </a:xfrm>
        </p:spPr>
        <p:txBody>
          <a:bodyPr anchor="b">
            <a:normAutofit/>
          </a:bodyPr>
          <a:lstStyle>
            <a:lvl1pPr algn="l">
              <a:defRPr sz="2600">
                <a:solidFill>
                  <a:schemeClr val="accent1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92922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Espace réservé du numéro de diapositive 5"/>
          <p:cNvSpPr txBox="1">
            <a:spLocks/>
          </p:cNvSpPr>
          <p:nvPr userDrawn="1"/>
        </p:nvSpPr>
        <p:spPr>
          <a:xfrm>
            <a:off x="6948000" y="6552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9578C1-D142-40C9-AC7C-EEBE397886D0}" type="slidenum">
              <a:rPr lang="fr-FR" b="1" smtClean="0">
                <a:solidFill>
                  <a:prstClr val="white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285860"/>
            <a:ext cx="4038600" cy="492922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038600" cy="492922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Rubrik 1"/>
          <p:cNvSpPr>
            <a:spLocks noGrp="1"/>
          </p:cNvSpPr>
          <p:nvPr>
            <p:ph type="title"/>
          </p:nvPr>
        </p:nvSpPr>
        <p:spPr>
          <a:xfrm>
            <a:off x="457200" y="285736"/>
            <a:ext cx="6543692" cy="857248"/>
          </a:xfrm>
        </p:spPr>
        <p:txBody>
          <a:bodyPr anchor="b">
            <a:normAutofit/>
          </a:bodyPr>
          <a:lstStyle>
            <a:lvl1pPr algn="l">
              <a:defRPr sz="2600">
                <a:solidFill>
                  <a:schemeClr val="accent1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6" name="Espace réservé du numéro de diapositive 5"/>
          <p:cNvSpPr txBox="1">
            <a:spLocks/>
          </p:cNvSpPr>
          <p:nvPr userDrawn="1"/>
        </p:nvSpPr>
        <p:spPr>
          <a:xfrm>
            <a:off x="6948000" y="6552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9578C1-D142-40C9-AC7C-EEBE397886D0}" type="slidenum">
              <a:rPr lang="fr-FR" b="1" smtClean="0">
                <a:solidFill>
                  <a:prstClr val="white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460572" y="785794"/>
            <a:ext cx="8254832" cy="542928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Espace réservé du numéro de diapositive 5"/>
          <p:cNvSpPr txBox="1">
            <a:spLocks/>
          </p:cNvSpPr>
          <p:nvPr userDrawn="1"/>
        </p:nvSpPr>
        <p:spPr>
          <a:xfrm>
            <a:off x="6948000" y="6552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9578C1-D142-40C9-AC7C-EEBE397886D0}" type="slidenum">
              <a:rPr lang="fr-FR" b="1" smtClean="0">
                <a:solidFill>
                  <a:prstClr val="white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9975" y="0"/>
            <a:ext cx="6553200" cy="76517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27088" y="1296988"/>
            <a:ext cx="3595687" cy="47244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575175" y="1296988"/>
            <a:ext cx="3597275" cy="2286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5175" y="3735388"/>
            <a:ext cx="3597275" cy="2286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9975" y="0"/>
            <a:ext cx="6553200" cy="76517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827088" y="1296988"/>
            <a:ext cx="7345362" cy="4724400"/>
          </a:xfrm>
        </p:spPr>
        <p:txBody>
          <a:bodyPr/>
          <a:lstStyle/>
          <a:p>
            <a:pPr lvl="0"/>
            <a:endParaRPr lang="fr-FR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5"/>
          <p:cNvSpPr txBox="1">
            <a:spLocks/>
          </p:cNvSpPr>
          <p:nvPr userDrawn="1"/>
        </p:nvSpPr>
        <p:spPr>
          <a:xfrm>
            <a:off x="6948488" y="6551613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791B10-CD07-4B32-A9B1-24F2062A029B}" type="slidenum">
              <a:rPr lang="fr-FR" b="1" smtClean="0">
                <a:solidFill>
                  <a:prstClr val="white"/>
                </a:solidFill>
                <a:ea typeface="ＭＳ Ｐゴシック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ea typeface="ＭＳ Ｐゴシック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 txBox="1">
            <a:spLocks/>
          </p:cNvSpPr>
          <p:nvPr userDrawn="1"/>
        </p:nvSpPr>
        <p:spPr>
          <a:xfrm>
            <a:off x="6948488" y="6551613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747AF5-98B2-4D04-9EAE-91EB9D348D3D}" type="slidenum">
              <a:rPr lang="fr-FR" b="1" smtClean="0">
                <a:solidFill>
                  <a:prstClr val="white"/>
                </a:solidFill>
                <a:ea typeface="ＭＳ Ｐゴシック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ea typeface="ＭＳ Ｐゴシック" charset="0"/>
              <a:cs typeface="Arial" pitchFamily="34" charset="0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85736"/>
            <a:ext cx="6543692" cy="857248"/>
          </a:xfrm>
        </p:spPr>
        <p:txBody>
          <a:bodyPr anchor="b">
            <a:normAutofit/>
          </a:bodyPr>
          <a:lstStyle>
            <a:lvl1pPr algn="l">
              <a:defRPr sz="2600">
                <a:solidFill>
                  <a:schemeClr val="accent1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92922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 userDrawn="1"/>
        </p:nvSpPr>
        <p:spPr>
          <a:xfrm>
            <a:off x="6948488" y="6551613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FE02DA-7AA3-4778-A627-E98AED9F6C74}" type="slidenum">
              <a:rPr lang="fr-FR" b="1" smtClean="0">
                <a:solidFill>
                  <a:prstClr val="white"/>
                </a:solidFill>
                <a:ea typeface="ＭＳ Ｐゴシック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ea typeface="ＭＳ Ｐゴシック" charset="0"/>
              <a:cs typeface="Arial" pitchFamily="34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285860"/>
            <a:ext cx="4038600" cy="492922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038600" cy="492922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Rubrik 1"/>
          <p:cNvSpPr>
            <a:spLocks noGrp="1"/>
          </p:cNvSpPr>
          <p:nvPr>
            <p:ph type="title"/>
          </p:nvPr>
        </p:nvSpPr>
        <p:spPr>
          <a:xfrm>
            <a:off x="457200" y="285736"/>
            <a:ext cx="6543692" cy="857248"/>
          </a:xfrm>
        </p:spPr>
        <p:txBody>
          <a:bodyPr anchor="b">
            <a:normAutofit/>
          </a:bodyPr>
          <a:lstStyle>
            <a:lvl1pPr algn="l">
              <a:defRPr sz="2600">
                <a:solidFill>
                  <a:schemeClr val="accent1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 txBox="1">
            <a:spLocks/>
          </p:cNvSpPr>
          <p:nvPr userDrawn="1"/>
        </p:nvSpPr>
        <p:spPr>
          <a:xfrm>
            <a:off x="6948488" y="6551613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64902A-FA65-4F0D-8501-73BD89026D25}" type="slidenum">
              <a:rPr lang="fr-FR" b="1" smtClean="0">
                <a:solidFill>
                  <a:prstClr val="white"/>
                </a:solidFill>
                <a:ea typeface="ＭＳ Ｐゴシック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ea typeface="ＭＳ Ｐゴシック" charset="0"/>
              <a:cs typeface="Arial" pitchFamily="34" charset="0"/>
            </a:endParaRP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460572" y="785794"/>
            <a:ext cx="8254832" cy="542928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9975" y="0"/>
            <a:ext cx="6553200" cy="76517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27088" y="1296988"/>
            <a:ext cx="3595687" cy="47244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575175" y="1296988"/>
            <a:ext cx="3597275" cy="2286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5175" y="3735388"/>
            <a:ext cx="3597275" cy="2286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9975" y="0"/>
            <a:ext cx="6553200" cy="76517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827088" y="1296988"/>
            <a:ext cx="7345362" cy="4724400"/>
          </a:xfrm>
        </p:spPr>
        <p:txBody>
          <a:bodyPr/>
          <a:lstStyle/>
          <a:p>
            <a:pPr lvl="0"/>
            <a:endParaRPr lang="fr-FR" noProof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ctrTitle"/>
          </p:nvPr>
        </p:nvSpPr>
        <p:spPr>
          <a:xfrm>
            <a:off x="785786" y="2130425"/>
            <a:ext cx="7929618" cy="1470025"/>
          </a:xfrm>
        </p:spPr>
        <p:txBody>
          <a:bodyPr>
            <a:normAutofit/>
          </a:bodyPr>
          <a:lstStyle>
            <a:lvl1pPr algn="r">
              <a:defRPr sz="38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8" name="Underrubrik 2"/>
          <p:cNvSpPr>
            <a:spLocks noGrp="1"/>
          </p:cNvSpPr>
          <p:nvPr>
            <p:ph type="subTitle" idx="1"/>
          </p:nvPr>
        </p:nvSpPr>
        <p:spPr>
          <a:xfrm>
            <a:off x="785786" y="3429000"/>
            <a:ext cx="7929618" cy="1543064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9" name="Platshållare för innehåll 19"/>
          <p:cNvSpPr>
            <a:spLocks noGrp="1"/>
          </p:cNvSpPr>
          <p:nvPr>
            <p:ph sz="quarter" idx="10"/>
          </p:nvPr>
        </p:nvSpPr>
        <p:spPr>
          <a:xfrm>
            <a:off x="3714744" y="5715020"/>
            <a:ext cx="5000625" cy="714376"/>
          </a:xfrm>
        </p:spPr>
        <p:txBody>
          <a:bodyPr/>
          <a:lstStyle>
            <a:lvl1pPr algn="r">
              <a:buNone/>
              <a:defRPr sz="2200"/>
            </a:lvl1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457200" y="285736"/>
            <a:ext cx="6543692" cy="839008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rgbClr val="FF4118"/>
                </a:solidFill>
                <a:latin typeface="Trebuchet MS" pitchFamily="34" charset="0"/>
              </a:defRPr>
            </a:lvl1pPr>
          </a:lstStyle>
          <a:p>
            <a:r>
              <a:rPr lang="sv-SE" dirty="0" smtClean="0"/>
              <a:t>Klicka här för att ändra format</a:t>
            </a:r>
            <a:br>
              <a:rPr lang="sv-SE" dirty="0" smtClean="0"/>
            </a:br>
            <a:endParaRPr lang="sv-SE" dirty="0"/>
          </a:p>
        </p:txBody>
      </p:sp>
      <p:sp>
        <p:nvSpPr>
          <p:cNvPr id="8" name="Platshållare för innehåll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929222"/>
          </a:xfrm>
        </p:spPr>
        <p:txBody>
          <a:bodyPr/>
          <a:lstStyle>
            <a:lvl1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12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 userDrawn="1"/>
        </p:nvSpPr>
        <p:spPr>
          <a:xfrm>
            <a:off x="6948488" y="6551613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FE02DA-7AA3-4778-A627-E98AED9F6C74}" type="slidenum">
              <a:rPr lang="fr-FR" b="1" smtClean="0">
                <a:solidFill>
                  <a:prstClr val="white"/>
                </a:solidFill>
                <a:ea typeface="ＭＳ Ｐゴシック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ea typeface="ＭＳ Ｐゴシック" charset="0"/>
              <a:cs typeface="Arial" pitchFamily="34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285860"/>
            <a:ext cx="4038600" cy="4929222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038600" cy="4929222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Rubrik 1"/>
          <p:cNvSpPr>
            <a:spLocks noGrp="1"/>
          </p:cNvSpPr>
          <p:nvPr>
            <p:ph type="title"/>
          </p:nvPr>
        </p:nvSpPr>
        <p:spPr>
          <a:xfrm>
            <a:off x="457200" y="285736"/>
            <a:ext cx="6543692" cy="8572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600">
                <a:solidFill>
                  <a:schemeClr val="accent1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 txBox="1">
            <a:spLocks/>
          </p:cNvSpPr>
          <p:nvPr userDrawn="1"/>
        </p:nvSpPr>
        <p:spPr>
          <a:xfrm>
            <a:off x="6948488" y="6551613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64902A-FA65-4F0D-8501-73BD89026D25}" type="slidenum">
              <a:rPr lang="fr-FR" b="1" smtClean="0">
                <a:solidFill>
                  <a:prstClr val="white"/>
                </a:solidFill>
                <a:ea typeface="ＭＳ Ｐゴシック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ea typeface="ＭＳ Ｐゴシック" charset="0"/>
              <a:cs typeface="Arial" pitchFamily="34" charset="0"/>
            </a:endParaRP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460572" y="785794"/>
            <a:ext cx="8254832" cy="542928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ctrTitle"/>
          </p:nvPr>
        </p:nvSpPr>
        <p:spPr>
          <a:xfrm>
            <a:off x="785786" y="2130425"/>
            <a:ext cx="7929618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38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8" name="Underrubrik 2"/>
          <p:cNvSpPr>
            <a:spLocks noGrp="1"/>
          </p:cNvSpPr>
          <p:nvPr>
            <p:ph type="subTitle" idx="1"/>
          </p:nvPr>
        </p:nvSpPr>
        <p:spPr>
          <a:xfrm>
            <a:off x="785786" y="3429000"/>
            <a:ext cx="7929618" cy="1543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9" name="Platshållare för innehåll 19"/>
          <p:cNvSpPr>
            <a:spLocks noGrp="1"/>
          </p:cNvSpPr>
          <p:nvPr>
            <p:ph sz="quarter" idx="10"/>
          </p:nvPr>
        </p:nvSpPr>
        <p:spPr>
          <a:xfrm>
            <a:off x="3714744" y="5715020"/>
            <a:ext cx="5000625" cy="714376"/>
          </a:xfrm>
          <a:prstGeom prst="rect">
            <a:avLst/>
          </a:prstGeom>
        </p:spPr>
        <p:txBody>
          <a:bodyPr/>
          <a:lstStyle>
            <a:lvl1pPr algn="r">
              <a:buNone/>
              <a:defRPr sz="2200"/>
            </a:lvl1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457200" y="285736"/>
            <a:ext cx="6543692" cy="83900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>
                <a:solidFill>
                  <a:srgbClr val="FF4118"/>
                </a:solidFill>
                <a:latin typeface="Trebuchet MS" pitchFamily="34" charset="0"/>
              </a:defRPr>
            </a:lvl1pPr>
          </a:lstStyle>
          <a:p>
            <a:r>
              <a:rPr lang="sv-SE" dirty="0" smtClean="0"/>
              <a:t>Klicka här för att ändra format</a:t>
            </a:r>
            <a:br>
              <a:rPr lang="sv-SE" dirty="0" smtClean="0"/>
            </a:br>
            <a:endParaRPr lang="sv-SE" dirty="0"/>
          </a:p>
        </p:txBody>
      </p:sp>
      <p:sp>
        <p:nvSpPr>
          <p:cNvPr id="8" name="Platshållare för innehåll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929222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12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931BB8D-9ECF-4B02-84C1-7C37DF1AF9A3}" type="datetimeFigureOut">
              <a:rPr lang="fr-FR" smtClean="0">
                <a:solidFill>
                  <a:prstClr val="black"/>
                </a:solidFill>
                <a:latin typeface="Arial" charset="0"/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02/06/2015</a:t>
            </a:fld>
            <a:endParaRPr lang="fr-FR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5C139F4-EFD7-4F95-8C94-CBBE0C2ED26D}" type="slidenum">
              <a:rPr lang="fr-FR" smtClean="0">
                <a:solidFill>
                  <a:prstClr val="black"/>
                </a:solidFill>
                <a:latin typeface="Arial" charset="0"/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5"/>
          <p:cNvSpPr txBox="1">
            <a:spLocks/>
          </p:cNvSpPr>
          <p:nvPr userDrawn="1"/>
        </p:nvSpPr>
        <p:spPr>
          <a:xfrm>
            <a:off x="6948488" y="6551613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791B10-CD07-4B32-A9B1-24F2062A029B}" type="slidenum">
              <a:rPr lang="fr-FR" b="1" smtClean="0">
                <a:solidFill>
                  <a:prstClr val="white"/>
                </a:solidFill>
                <a:ea typeface="ＭＳ Ｐゴシック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ea typeface="ＭＳ Ｐゴシック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 txBox="1">
            <a:spLocks/>
          </p:cNvSpPr>
          <p:nvPr userDrawn="1"/>
        </p:nvSpPr>
        <p:spPr>
          <a:xfrm>
            <a:off x="6948488" y="6551613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747AF5-98B2-4D04-9EAE-91EB9D348D3D}" type="slidenum">
              <a:rPr lang="fr-FR" b="1" smtClean="0">
                <a:solidFill>
                  <a:prstClr val="white"/>
                </a:solidFill>
                <a:ea typeface="ＭＳ Ｐゴシック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ea typeface="ＭＳ Ｐゴシック" charset="0"/>
              <a:cs typeface="Arial" pitchFamily="34" charset="0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85736"/>
            <a:ext cx="6543692" cy="857248"/>
          </a:xfrm>
        </p:spPr>
        <p:txBody>
          <a:bodyPr anchor="b">
            <a:normAutofit/>
          </a:bodyPr>
          <a:lstStyle>
            <a:lvl1pPr algn="l">
              <a:defRPr sz="2600">
                <a:solidFill>
                  <a:schemeClr val="accent1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92922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 userDrawn="1"/>
        </p:nvSpPr>
        <p:spPr>
          <a:xfrm>
            <a:off x="6948488" y="6551613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FE02DA-7AA3-4778-A627-E98AED9F6C74}" type="slidenum">
              <a:rPr lang="fr-FR" b="1" smtClean="0">
                <a:solidFill>
                  <a:prstClr val="white"/>
                </a:solidFill>
                <a:ea typeface="ＭＳ Ｐゴシック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ea typeface="ＭＳ Ｐゴシック" charset="0"/>
              <a:cs typeface="Arial" pitchFamily="34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285860"/>
            <a:ext cx="4038600" cy="492922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038600" cy="492922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Rubrik 1"/>
          <p:cNvSpPr>
            <a:spLocks noGrp="1"/>
          </p:cNvSpPr>
          <p:nvPr>
            <p:ph type="title"/>
          </p:nvPr>
        </p:nvSpPr>
        <p:spPr>
          <a:xfrm>
            <a:off x="457200" y="285736"/>
            <a:ext cx="6543692" cy="857248"/>
          </a:xfrm>
        </p:spPr>
        <p:txBody>
          <a:bodyPr anchor="b">
            <a:normAutofit/>
          </a:bodyPr>
          <a:lstStyle>
            <a:lvl1pPr algn="l">
              <a:defRPr sz="2600">
                <a:solidFill>
                  <a:schemeClr val="accent1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 txBox="1">
            <a:spLocks/>
          </p:cNvSpPr>
          <p:nvPr userDrawn="1"/>
        </p:nvSpPr>
        <p:spPr>
          <a:xfrm>
            <a:off x="6948488" y="6551613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64902A-FA65-4F0D-8501-73BD89026D25}" type="slidenum">
              <a:rPr lang="fr-FR" b="1" smtClean="0">
                <a:solidFill>
                  <a:prstClr val="white"/>
                </a:solidFill>
                <a:ea typeface="ＭＳ Ｐゴシック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ea typeface="ＭＳ Ｐゴシック" charset="0"/>
              <a:cs typeface="Arial" pitchFamily="34" charset="0"/>
            </a:endParaRP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460572" y="785794"/>
            <a:ext cx="8254832" cy="542928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9975" y="0"/>
            <a:ext cx="6553200" cy="76517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27088" y="1296988"/>
            <a:ext cx="3595687" cy="47244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575175" y="1296988"/>
            <a:ext cx="3597275" cy="2286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5175" y="3735388"/>
            <a:ext cx="3597275" cy="2286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9975" y="0"/>
            <a:ext cx="6553200" cy="76517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827088" y="1296988"/>
            <a:ext cx="7345362" cy="4724400"/>
          </a:xfrm>
        </p:spPr>
        <p:txBody>
          <a:bodyPr/>
          <a:lstStyle/>
          <a:p>
            <a:pPr lvl="0"/>
            <a:endParaRPr lang="fr-FR" noProof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ctrTitle"/>
          </p:nvPr>
        </p:nvSpPr>
        <p:spPr>
          <a:xfrm>
            <a:off x="785786" y="2130425"/>
            <a:ext cx="7929618" cy="1470025"/>
          </a:xfrm>
        </p:spPr>
        <p:txBody>
          <a:bodyPr>
            <a:normAutofit/>
          </a:bodyPr>
          <a:lstStyle>
            <a:lvl1pPr algn="r">
              <a:defRPr sz="38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8" name="Underrubrik 2"/>
          <p:cNvSpPr>
            <a:spLocks noGrp="1"/>
          </p:cNvSpPr>
          <p:nvPr>
            <p:ph type="subTitle" idx="1"/>
          </p:nvPr>
        </p:nvSpPr>
        <p:spPr>
          <a:xfrm>
            <a:off x="785786" y="3429000"/>
            <a:ext cx="7929618" cy="1543064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9" name="Platshållare för innehåll 19"/>
          <p:cNvSpPr>
            <a:spLocks noGrp="1"/>
          </p:cNvSpPr>
          <p:nvPr>
            <p:ph sz="quarter" idx="10"/>
          </p:nvPr>
        </p:nvSpPr>
        <p:spPr>
          <a:xfrm>
            <a:off x="3714744" y="5715020"/>
            <a:ext cx="5000625" cy="714376"/>
          </a:xfrm>
        </p:spPr>
        <p:txBody>
          <a:bodyPr/>
          <a:lstStyle>
            <a:lvl1pPr algn="r">
              <a:buNone/>
              <a:defRPr sz="2200"/>
            </a:lvl1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457200" y="285736"/>
            <a:ext cx="6543692" cy="839008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rgbClr val="FF4118"/>
                </a:solidFill>
                <a:latin typeface="Trebuchet MS" pitchFamily="34" charset="0"/>
              </a:defRPr>
            </a:lvl1pPr>
          </a:lstStyle>
          <a:p>
            <a:r>
              <a:rPr lang="sv-SE" dirty="0" smtClean="0"/>
              <a:t>Klicka här för att ändra format</a:t>
            </a:r>
            <a:br>
              <a:rPr lang="sv-SE" dirty="0" smtClean="0"/>
            </a:br>
            <a:endParaRPr lang="sv-SE" dirty="0"/>
          </a:p>
        </p:txBody>
      </p:sp>
      <p:sp>
        <p:nvSpPr>
          <p:cNvPr id="8" name="Platshållare för innehåll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929222"/>
          </a:xfrm>
        </p:spPr>
        <p:txBody>
          <a:bodyPr/>
          <a:lstStyle>
            <a:lvl1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12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931BB8D-9ECF-4B02-84C1-7C37DF1AF9A3}" type="datetimeFigureOut">
              <a:rPr lang="fr-FR" smtClean="0">
                <a:solidFill>
                  <a:prstClr val="black"/>
                </a:solidFill>
                <a:latin typeface="Arial" charset="0"/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02/06/2015</a:t>
            </a:fld>
            <a:endParaRPr lang="fr-FR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5C139F4-EFD7-4F95-8C94-CBBE0C2ED26D}" type="slidenum">
              <a:rPr lang="fr-FR" smtClean="0">
                <a:solidFill>
                  <a:prstClr val="black"/>
                </a:solidFill>
                <a:latin typeface="Arial" charset="0"/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5"/>
          <p:cNvSpPr txBox="1">
            <a:spLocks/>
          </p:cNvSpPr>
          <p:nvPr userDrawn="1"/>
        </p:nvSpPr>
        <p:spPr>
          <a:xfrm>
            <a:off x="6948488" y="6551613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791B10-CD07-4B32-A9B1-24F2062A029B}" type="slidenum">
              <a:rPr lang="fr-FR" b="1" smtClean="0">
                <a:solidFill>
                  <a:prstClr val="white"/>
                </a:solidFill>
                <a:ea typeface="ＭＳ Ｐゴシック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ea typeface="ＭＳ Ｐゴシック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 txBox="1">
            <a:spLocks/>
          </p:cNvSpPr>
          <p:nvPr userDrawn="1"/>
        </p:nvSpPr>
        <p:spPr>
          <a:xfrm>
            <a:off x="6948488" y="6551613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747AF5-98B2-4D04-9EAE-91EB9D348D3D}" type="slidenum">
              <a:rPr lang="fr-FR" b="1" smtClean="0">
                <a:solidFill>
                  <a:prstClr val="white"/>
                </a:solidFill>
                <a:ea typeface="ＭＳ Ｐゴシック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ea typeface="ＭＳ Ｐゴシック" charset="0"/>
              <a:cs typeface="Arial" pitchFamily="34" charset="0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85736"/>
            <a:ext cx="6543692" cy="857248"/>
          </a:xfrm>
        </p:spPr>
        <p:txBody>
          <a:bodyPr anchor="b">
            <a:normAutofit/>
          </a:bodyPr>
          <a:lstStyle>
            <a:lvl1pPr algn="l">
              <a:defRPr sz="2600">
                <a:solidFill>
                  <a:schemeClr val="accent1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92922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 userDrawn="1"/>
        </p:nvSpPr>
        <p:spPr>
          <a:xfrm>
            <a:off x="6948488" y="6551613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FE02DA-7AA3-4778-A627-E98AED9F6C74}" type="slidenum">
              <a:rPr lang="fr-FR" b="1" smtClean="0">
                <a:solidFill>
                  <a:prstClr val="white"/>
                </a:solidFill>
                <a:ea typeface="ＭＳ Ｐゴシック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ea typeface="ＭＳ Ｐゴシック" charset="0"/>
              <a:cs typeface="Arial" pitchFamily="34" charset="0"/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285860"/>
            <a:ext cx="4038600" cy="492922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038600" cy="492922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5" name="Rubrik 1"/>
          <p:cNvSpPr>
            <a:spLocks noGrp="1"/>
          </p:cNvSpPr>
          <p:nvPr>
            <p:ph type="title"/>
          </p:nvPr>
        </p:nvSpPr>
        <p:spPr>
          <a:xfrm>
            <a:off x="457200" y="285736"/>
            <a:ext cx="6543692" cy="857248"/>
          </a:xfrm>
        </p:spPr>
        <p:txBody>
          <a:bodyPr anchor="b">
            <a:normAutofit/>
          </a:bodyPr>
          <a:lstStyle>
            <a:lvl1pPr algn="l">
              <a:defRPr sz="2600">
                <a:solidFill>
                  <a:schemeClr val="accent1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5"/>
          <p:cNvSpPr txBox="1">
            <a:spLocks/>
          </p:cNvSpPr>
          <p:nvPr userDrawn="1"/>
        </p:nvSpPr>
        <p:spPr>
          <a:xfrm>
            <a:off x="6948488" y="6551613"/>
            <a:ext cx="213360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64902A-FA65-4F0D-8501-73BD89026D25}" type="slidenum">
              <a:rPr lang="fr-FR" b="1" smtClean="0">
                <a:solidFill>
                  <a:prstClr val="white"/>
                </a:solidFill>
                <a:ea typeface="ＭＳ Ｐゴシック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b="1" dirty="0">
              <a:solidFill>
                <a:prstClr val="white"/>
              </a:solidFill>
              <a:ea typeface="ＭＳ Ｐゴシック" charset="0"/>
              <a:cs typeface="Arial" pitchFamily="34" charset="0"/>
            </a:endParaRP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460572" y="785794"/>
            <a:ext cx="8254832" cy="542928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9975" y="0"/>
            <a:ext cx="6553200" cy="76517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27088" y="1296988"/>
            <a:ext cx="3595687" cy="47244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575175" y="1296988"/>
            <a:ext cx="3597275" cy="2286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5175" y="3735388"/>
            <a:ext cx="3597275" cy="2286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39975" y="0"/>
            <a:ext cx="6553200" cy="76517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827088" y="1296988"/>
            <a:ext cx="7345362" cy="4724400"/>
          </a:xfrm>
        </p:spPr>
        <p:txBody>
          <a:bodyPr/>
          <a:lstStyle/>
          <a:p>
            <a:pPr lvl="0"/>
            <a:endParaRPr lang="fr-FR" noProof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ctrTitle"/>
          </p:nvPr>
        </p:nvSpPr>
        <p:spPr>
          <a:xfrm>
            <a:off x="785786" y="2130425"/>
            <a:ext cx="7929618" cy="1470025"/>
          </a:xfrm>
        </p:spPr>
        <p:txBody>
          <a:bodyPr>
            <a:normAutofit/>
          </a:bodyPr>
          <a:lstStyle>
            <a:lvl1pPr algn="r">
              <a:defRPr sz="38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8" name="Underrubrik 2"/>
          <p:cNvSpPr>
            <a:spLocks noGrp="1"/>
          </p:cNvSpPr>
          <p:nvPr>
            <p:ph type="subTitle" idx="1"/>
          </p:nvPr>
        </p:nvSpPr>
        <p:spPr>
          <a:xfrm>
            <a:off x="785786" y="3429000"/>
            <a:ext cx="7929618" cy="1543064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9" name="Platshållare för innehåll 19"/>
          <p:cNvSpPr>
            <a:spLocks noGrp="1"/>
          </p:cNvSpPr>
          <p:nvPr>
            <p:ph sz="quarter" idx="10"/>
          </p:nvPr>
        </p:nvSpPr>
        <p:spPr>
          <a:xfrm>
            <a:off x="3714744" y="5715020"/>
            <a:ext cx="5000625" cy="714376"/>
          </a:xfrm>
        </p:spPr>
        <p:txBody>
          <a:bodyPr/>
          <a:lstStyle>
            <a:lvl1pPr algn="r">
              <a:buNone/>
              <a:defRPr sz="2200"/>
            </a:lvl1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457200" y="285736"/>
            <a:ext cx="6543692" cy="839008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rgbClr val="FF4118"/>
                </a:solidFill>
                <a:latin typeface="Trebuchet MS" pitchFamily="34" charset="0"/>
              </a:defRPr>
            </a:lvl1pPr>
          </a:lstStyle>
          <a:p>
            <a:r>
              <a:rPr lang="sv-SE" dirty="0" smtClean="0"/>
              <a:t>Klicka här för att ändra format</a:t>
            </a:r>
            <a:br>
              <a:rPr lang="sv-SE" dirty="0" smtClean="0"/>
            </a:br>
            <a:endParaRPr lang="sv-SE" dirty="0"/>
          </a:p>
        </p:txBody>
      </p:sp>
      <p:sp>
        <p:nvSpPr>
          <p:cNvPr id="8" name="Platshållare för innehåll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929222"/>
          </a:xfrm>
        </p:spPr>
        <p:txBody>
          <a:bodyPr/>
          <a:lstStyle>
            <a:lvl1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>
              <a:defRPr sz="1800"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>
              <a:defRPr sz="1400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>
              <a:defRPr sz="12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931BB8D-9ECF-4B02-84C1-7C37DF1AF9A3}" type="datetimeFigureOut">
              <a:rPr lang="fr-FR" smtClean="0">
                <a:solidFill>
                  <a:prstClr val="black"/>
                </a:solidFill>
                <a:latin typeface="Arial" charset="0"/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02/06/2015</a:t>
            </a:fld>
            <a:endParaRPr lang="fr-FR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5C139F4-EFD7-4F95-8C94-CBBE0C2ED26D}" type="slidenum">
              <a:rPr lang="fr-FR" smtClean="0">
                <a:solidFill>
                  <a:prstClr val="black"/>
                </a:solidFill>
                <a:latin typeface="Arial" charset="0"/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34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43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6938028-999E-49E7-9C01-47FDD5A54482}" type="datetime1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2015-06-02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191E7E-8B51-4549-8FA6-58AF59E5DF84}" type="slidenum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Bildobjekt 8" descr="100609_ppt_titl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Bildobjekt 7" descr="100609_ppt_main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9144000" cy="685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075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6BBB283-0D5D-433A-AA6C-723BC2056E48}" type="datetime1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2015-06-02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54839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E5C222-E949-45AC-BE86-AD8A534E56C6}" type="slidenum">
              <a:rPr lang="sv-S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309460" y="6609706"/>
            <a:ext cx="183896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sv-SE" sz="1050" dirty="0">
                <a:solidFill>
                  <a:prstClr val="white"/>
                </a:solidFill>
                <a:cs typeface="Arial" pitchFamily="34" charset="0"/>
              </a:rPr>
              <a:t>© </a:t>
            </a:r>
            <a:r>
              <a:rPr lang="sv-SE" sz="1050" dirty="0" smtClean="0">
                <a:solidFill>
                  <a:prstClr val="white"/>
                </a:solidFill>
                <a:cs typeface="Arial" pitchFamily="34" charset="0"/>
              </a:rPr>
              <a:t>Sogeti France | 2013</a:t>
            </a:r>
            <a:endParaRPr lang="sv-SE" sz="1050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Bildobjekt 7" descr="100609_ppt_main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9144000" cy="685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075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6BBB283-0D5D-433A-AA6C-723BC2056E48}" type="datetime1">
              <a:rPr lang="sv-S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2015-06-02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54839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E5C222-E949-45AC-BE86-AD8A534E56C6}" type="slidenum">
              <a:rPr lang="sv-SE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sv-SE">
              <a:solidFill>
                <a:prstClr val="white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309460" y="6609706"/>
            <a:ext cx="183896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sv-SE" sz="1050" dirty="0">
                <a:solidFill>
                  <a:prstClr val="white"/>
                </a:solidFill>
                <a:cs typeface="Arial" pitchFamily="34" charset="0"/>
              </a:rPr>
              <a:t>© </a:t>
            </a:r>
            <a:r>
              <a:rPr lang="sv-SE" sz="1050" dirty="0" smtClean="0">
                <a:solidFill>
                  <a:prstClr val="white"/>
                </a:solidFill>
                <a:cs typeface="Arial" pitchFamily="34" charset="0"/>
              </a:rPr>
              <a:t>Sogeti France | 2013</a:t>
            </a:r>
            <a:endParaRPr lang="sv-SE" sz="1050" dirty="0">
              <a:solidFill>
                <a:prstClr val="white"/>
              </a:solidFill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7" descr="100609_ppt_main.jpg"/>
          <p:cNvPicPr>
            <a:picLocks noChangeAspect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7" cstate="print"/>
          <a:srcRect l="40169" t="5563" r="19301" b="9699"/>
          <a:stretch>
            <a:fillRect/>
          </a:stretch>
        </p:blipFill>
        <p:spPr bwMode="auto">
          <a:xfrm>
            <a:off x="5148064" y="2808000"/>
            <a:ext cx="399593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>
              <a:ea typeface="ＭＳ Ｐゴシック" charset="0"/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309563" y="6610350"/>
            <a:ext cx="1789112" cy="254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sv-SE" sz="1050" dirty="0">
                <a:solidFill>
                  <a:prstClr val="white"/>
                </a:solidFill>
                <a:ea typeface="ＭＳ Ｐゴシック" charset="0"/>
                <a:cs typeface="Arial" pitchFamily="34" charset="0"/>
              </a:rPr>
              <a:t>© Sogeti France | 2014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7" cstate="print"/>
          <a:srcRect l="15338" t="5563" r="19301" b="9699"/>
          <a:stretch>
            <a:fillRect/>
          </a:stretch>
        </p:blipFill>
        <p:spPr bwMode="auto">
          <a:xfrm rot="10800000">
            <a:off x="0" y="0"/>
            <a:ext cx="644420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2052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7" descr="100609_ppt_main.jpg"/>
          <p:cNvPicPr>
            <a:picLocks noChangeAspect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2" cstate="print">
            <a:lum bright="40000" contrast="-40000"/>
          </a:blip>
          <a:srcRect t="5563" r="19301" b="9699"/>
          <a:stretch>
            <a:fillRect/>
          </a:stretch>
        </p:blipFill>
        <p:spPr bwMode="auto">
          <a:xfrm>
            <a:off x="1188000" y="2790000"/>
            <a:ext cx="795637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2052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>
              <a:ea typeface="ＭＳ Ｐゴシック" charset="0"/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309563" y="6610350"/>
            <a:ext cx="1789112" cy="254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sv-SE" sz="1050" dirty="0">
                <a:solidFill>
                  <a:prstClr val="white"/>
                </a:solidFill>
                <a:ea typeface="ＭＳ Ｐゴシック" charset="0"/>
                <a:cs typeface="Arial" pitchFamily="34" charset="0"/>
              </a:rPr>
              <a:t>© Sogeti France | 2014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7" descr="100609_ppt_main.jpg"/>
          <p:cNvPicPr>
            <a:picLocks noChangeAspect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12" cstate="print">
            <a:lum bright="40000" contrast="-40000"/>
          </a:blip>
          <a:srcRect t="5563" r="19301" b="9699"/>
          <a:stretch>
            <a:fillRect/>
          </a:stretch>
        </p:blipFill>
        <p:spPr bwMode="auto">
          <a:xfrm>
            <a:off x="1187624" y="2852936"/>
            <a:ext cx="795637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</a:t>
            </a:r>
          </a:p>
        </p:txBody>
      </p:sp>
      <p:sp>
        <p:nvSpPr>
          <p:cNvPr id="2052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v-SE">
              <a:ea typeface="ＭＳ Ｐゴシック" charset="0"/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309563" y="6610350"/>
            <a:ext cx="1789112" cy="254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sv-SE" sz="1050" dirty="0">
                <a:solidFill>
                  <a:prstClr val="white"/>
                </a:solidFill>
                <a:ea typeface="ＭＳ Ｐゴシック" charset="0"/>
                <a:cs typeface="Arial" pitchFamily="34" charset="0"/>
              </a:rPr>
              <a:t>© Sogeti France | 2014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1.xml"/><Relationship Id="rId6" Type="http://schemas.openxmlformats.org/officeDocument/2006/relationships/comments" Target="../comments/commen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5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7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6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3.xml"/><Relationship Id="rId3" Type="http://schemas.openxmlformats.org/officeDocument/2006/relationships/image" Target="../media/image18.png"/><Relationship Id="rId7" Type="http://schemas.openxmlformats.org/officeDocument/2006/relationships/image" Target="../media/image21.jpeg"/><Relationship Id="rId2" Type="http://schemas.openxmlformats.org/officeDocument/2006/relationships/hyperlink" Target="http://youtu.be/elkgbUm42qQ" TargetMode="Externa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0.jpeg"/><Relationship Id="rId5" Type="http://schemas.openxmlformats.org/officeDocument/2006/relationships/hyperlink" Target="http://www.defih.com/" TargetMode="Externa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36512" y="5517232"/>
            <a:ext cx="9144000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400" dirty="0" smtClean="0">
                <a:solidFill>
                  <a:srgbClr val="444433"/>
                </a:solidFill>
                <a:ea typeface="Calibri" pitchFamily="34" charset="0"/>
                <a:cs typeface="Arial" pitchFamily="34" charset="0"/>
              </a:rPr>
              <a:t>In </a:t>
            </a:r>
            <a:r>
              <a:rPr lang="fr-FR" sz="1400" dirty="0" err="1" smtClean="0">
                <a:solidFill>
                  <a:srgbClr val="444433"/>
                </a:solidFill>
                <a:ea typeface="Calibri" pitchFamily="34" charset="0"/>
                <a:cs typeface="Arial" pitchFamily="34" charset="0"/>
              </a:rPr>
              <a:t>partnership</a:t>
            </a:r>
            <a:r>
              <a:rPr lang="fr-FR" sz="1400" dirty="0" smtClean="0">
                <a:solidFill>
                  <a:srgbClr val="444433"/>
                </a:solidFill>
                <a:ea typeface="Calibri" pitchFamily="34" charset="0"/>
                <a:cs typeface="Arial" pitchFamily="34" charset="0"/>
              </a:rPr>
              <a:t> </a:t>
            </a:r>
            <a:r>
              <a:rPr lang="fr-FR" sz="1400" dirty="0" err="1" smtClean="0">
                <a:solidFill>
                  <a:srgbClr val="444433"/>
                </a:solidFill>
                <a:ea typeface="Calibri" pitchFamily="34" charset="0"/>
                <a:cs typeface="Arial" pitchFamily="34" charset="0"/>
              </a:rPr>
              <a:t>with</a:t>
            </a:r>
            <a:r>
              <a:rPr lang="fr-FR" sz="1400" dirty="0" smtClean="0">
                <a:solidFill>
                  <a:srgbClr val="444433"/>
                </a:solidFill>
                <a:ea typeface="Calibri" pitchFamily="34" charset="0"/>
                <a:cs typeface="Arial" pitchFamily="34" charset="0"/>
              </a:rPr>
              <a:t>:</a:t>
            </a:r>
            <a:endParaRPr lang="fr-FR" sz="1400" dirty="0" smtClean="0">
              <a:solidFill>
                <a:srgbClr val="000000"/>
              </a:solidFill>
              <a:ea typeface="Calibri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 </a:t>
            </a:r>
            <a:endParaRPr lang="fr-FR" sz="1400" dirty="0" smtClean="0">
              <a:solidFill>
                <a:prstClr val="black"/>
              </a:solidFill>
              <a:ea typeface="ＭＳ Ｐゴシック" charset="0"/>
              <a:cs typeface="Arial" pitchFamily="34" charset="0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90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   </a:t>
            </a:r>
            <a:endParaRPr lang="fr-FR" smtClean="0">
              <a:solidFill>
                <a:prstClr val="black"/>
              </a:solidFill>
              <a:latin typeface="Arial" pitchFamily="34" charset="0"/>
              <a:ea typeface="ＭＳ Ｐゴシック" charset="0"/>
              <a:cs typeface="Arial" pitchFamily="34" charset="0"/>
            </a:endParaRP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0" y="1390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90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      </a:t>
            </a:r>
            <a:endParaRPr lang="fr-FR" smtClean="0">
              <a:solidFill>
                <a:prstClr val="black"/>
              </a:solidFill>
              <a:latin typeface="Arial" pitchFamily="34" charset="0"/>
              <a:ea typeface="ＭＳ Ｐゴシック" charset="0"/>
              <a:cs typeface="Arial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1857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90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        </a:t>
            </a:r>
            <a:endParaRPr lang="fr-FR" smtClean="0">
              <a:solidFill>
                <a:prstClr val="black"/>
              </a:solidFill>
              <a:latin typeface="Arial" pitchFamily="34" charset="0"/>
              <a:ea typeface="ＭＳ Ｐゴシック" charset="0"/>
              <a:cs typeface="Arial" pitchFamily="34" charset="0"/>
            </a:endParaRPr>
          </a:p>
        </p:txBody>
      </p:sp>
      <p:sp>
        <p:nvSpPr>
          <p:cNvPr id="30730" name="AutoShape 10" descr="data:image/jpeg;base64,/9j/4AAQSkZJRgABAQAAAQABAAD/2wCEAAkGBwgTBhUSExMWFRUUFSIZFhcXFiQZIBwhISIgHSQhIx8fHCwjHx0mHRsfIT0kJiksMzouHyA+RD84OigtLjcBCgoKDQwNGg8QGjclHyU3ODM3Ny44NywtKzU3NTc3OCstODc4ODQwNzc3NTQ2NzQ3NDc0NDc3KzAuNissNCs4NP/AABEIAGAArAMBIgACEQEDEQH/xAAcAAEAAwEBAQEBAAAAAAAAAAAABAUGBwIDCAH/xABAEAABAwIEAwUDCQYGAwAAAAABAAIDBBEFBhIhBzFREyJBYXEUc4EVFjI2kZKhseFCUlRyssI0YmN0wdEjJCb/xAAaAQEAAgMBAAAAAAAAAAAAAAAAAgMEBQYB/8QAJhEBAAEDAgQHAQAAAAAAAAAAAAECAxEEEhMhkaExMjNRUnHwFP/aAAwDAQACEQMRAD8A7iiIgIiICIiAiIgIiICIiAiIgIiICIiAiIgIiICLO/PnK/8AGRfe/RPnzlf+Mi+9+ijup91vAu/GejRIs78+cr/xkX3v0T585X/jIvvfom6n3OBd+M9GiRfGjq6eWlbJG4OY4Xa4ciOq+OF4rQVEBfBK2VrXFhLTcBw5j13UlUxjkmIqjFcz4HTVPZz1Ecby3Vpc6xsbi/4FeI82Zfdhz5xVRGKMgPfq2aTyB9UF0i8skYYw4G4IuD5KHQ4xhs1K+WKZj2Rkte4O2aW87nwsgnIqTDs3ZdnrOyhqonyHk0O3Pp1U4YvhxxY0vas7cM1mO/e09bIJqKEMVw/5SdT9q3tWM7RzL7hv7xHRVbM8ZWMmkVkNybfTQaFFX4pjWGU9O2SeZkbHmzXOdYHa+3XZR8LzTgNRV9lBUxSPsTpa65sOaC4REQEREBERB+YcDwWuq8QMMABfYusXadh5/FT35Kx4YW+o7IOjjLg7S4EjQS1xt4gEH4K64N/XQ+5f+bV0LDMcpqPLPbSg6DWSscR+zqmeL28QFgW7VNVOZdLqtZdtXNlEZ8O+XHcHynjVThr6iKMdky/ec7TewudN+dvzXxxnLuJUtLFJM1obOLx2de+wO/TYhdxizDhlRTVlPTAFlPBu5tg27mv7rQPAAc/NYPit9WsM93/Yxe12aYozCNnXXbl6KKoxE9fDLomQ/qPS+4H5LNcCvqtP/vX/ANEa02QR/wDEUvuAsNlzAOIdBSSQ07KUsfK6S7n3NyAPss0LMp8sNDf9Wr7lX57qqGLi0Xz0r6tnsbR2UbNZvc2dboN/tUnMtRhkvC2ofT0UlE0zsDmSR9mXEFve8xva/qrLFcvZ1Gbo8QgbTmU0jYpA5x0h1yXWFtxe1ipGNYNnStyfPBUtpxKXsMQY6wIBBdcqSpnMPzbiEGRn4af8cyQU0IB3LZLaXDrpadIP8vmqOBssfB+pivb/AN8RPA8tNx6Xb+C68Mk4YcyQ17ge3iiDLA9wuDdIcRa5cAbDfp0CzVLw8r35Kq6SVzWSS1bponA6gNwW39QCPK6CFxLy/hVNlKlmp4WxSRzxBr2ix333PjuAd1RZ5fiTOJElXT7yUlPHO4crtADXfCz9/K60lVlvPFcyCmrfZ46eF7XPfGbufp5bdSPTmtFSZarG8SJqwhvs8lIIhvve7bgi3KzfxQZfAMWpqviNUVMZu2XCg63i0927T0cDtZQ8h5YwWo4XySywMdIBLaS3eGnlY+SusqcP6yizhVyM0ezSwOZCb7gvLTpItybYi/SyrMHyzxDp8vmhj9mbE7UC8uu4B3Pw/wCEGaxCqLuGmEukaZGsqiNA3LmtJ7o+HdA9F0Hh/iOAzYy4QYVNSPbGT2skAYLXALQ6+zje9ugKh47kDE25UoKekLHyUkvaOLzpDnbuuOe2rw6K+y3Jnw4qPbGUwgsdRjJ1X8LfFBsEREBERAREQcK4N/XQ+5f+bVeZ/pMYhybJFJHF2XtJeJGyku78jnDuaLftW+kuWxyTsluwvaerSWn7Qvc1VWvZZ8krh0c5zh9hK11NyIo2uruaWar8Xc8uXZ0DhCD8mYl7lv8ATIvfFYH5tYZ7v+xi5zFLUtB0ue3VsdJLb+tuaSy1LmgOc9wb9EOJIHpfknFjZtw9nST/AEcbP7GH6JyF9R6X3AXK4MVxN3CKqf28peMQ0h3aHUAezNgb3tck2811TIYPzIpfcBckooZhwgqRocD8pfun/THTqCPUFZ9PlhzF/wBWr7lcYpnGrqeFxJe+Kqgnjim0ktce9s7wNnAbjqCF6znNPNxDhp5K+WkhNE15cyUsGq7+feAJNuZ6KHxayzUxTsrIdXZ1AYyoYB+2PouPW/LyI/zK3xLBqeo4vwRzw9pEcOaSHNOm4L/yJ/FSVPjjctVQZPDaXEZal1ZUtjE7pNfZjkQ03Nj8UxPC8TwbFqOWOuqKhk8wimjmfqDr+Ivy/Plv4K14lZXjiyrH7FTgNpqgTuiibuR4kAbk8vh6KnxvMceM4vRQUkMv/inEsz3ss1gHMEoPlXQT1fEivhlxKekjh0GPTNob9FuwBcB57dVD+XsWPDbEo/any+zVEccVQHEOc10rAe8DfcHryKsG5TpK7iTisc8btmMMb7EaXOY0Bw8Dy/BVUzqkcHsQoXxaZaOdjXFrLa7zMdfbmQPHpZBsMtZ/YOGj6qY6pqUdk8E7vfyZ8XXF/PUoXC/MVS3JlbVVMjnmOVzzrJNjpBsLnYX8F7m4dzzZrp6oOApntjlqIySLyRtsO7yN9vTvdVkav2w5UqaZrXB1Xi/Z/RPgdXT94D4AoLDh3imMyYpJS1M8rBiVO6aGQPJLHEndl+V26th+63qvVblfEo88wYf8qVpbNE55k7V1xYE2trt4L+ZlwTM1DU0FVPLHO2nmZDG2KMgtadrctxZtvUjqtTi7JDxmonaTb2Z5vbyd/wBj7QghYjTV1Hm3CKX2qeUapNbnvN338Hb7gDbe6i0VBiOM5krjJWz08VJOYYo4H6folzdR6/Rv135i29xniOQ8ScJIaSNT9wNuSzcOOz4LjeJMmhcTUzOmpZNJLHlxc4NJH8wG3iD5XCHW5kxk8Lq6N87zLSVbYBM1xa5zQ8Dcg38D48rLW8WcQrY+GDZGSvY89ld7HFrt7E7jfmsNgtBV1mRcViYD7U+pbUPg0kOAJ17A7796w8h1VjmrM7cUypDhlLTzGpcWCRrmECPSLEk9L+O21/HZBMzZJNNnyKCTEJqSI0bX6mylg1emoC5WoyzluEYedGL1NQC898TB1thtvf15+KyOeDhkHEVjqynfPAKRrbBmq7hcA7kDb18VeZfzplKKjLaegqY2F5JDKUuBNhvdtxewA5+AQdNREQEREBERAREQEREBERAREQEREBERB5bGwPJAALuZtubcr9V6REBERAREQEREBERAREQEREBERAREQEREBERAREQEREH/2Q=="/>
          <p:cNvSpPr>
            <a:spLocks noChangeAspect="1" noChangeArrowheads="1"/>
          </p:cNvSpPr>
          <p:nvPr/>
        </p:nvSpPr>
        <p:spPr bwMode="auto">
          <a:xfrm>
            <a:off x="155575" y="-433388"/>
            <a:ext cx="1638300" cy="914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0732" name="AutoShape 12" descr="data:image/jpeg;base64,/9j/4AAQSkZJRgABAQAAAQABAAD/2wCEAAkGBwgTBhUSExMWFRUUFSIZFhcXFiQZIBwhISIgHSQhIx8fHCwjHx0mHRsfIT0kJiksMzouHyA+RD84OigtLjcBCgoKDQwNGg8QGjclHyU3ODM3Ny44NywtKzU3NTc3OCstODc4ODQwNzc3NTQ2NzQ3NDc0NDc3KzAuNissNCs4NP/AABEIAGAArAMBIgACEQEDEQH/xAAcAAEAAwEBAQEBAAAAAAAAAAAABAUGBwIDCAH/xABAEAABAwIEAwUDCQYGAwAAAAABAAIDBBEFBhIhBzFREyJBYXEUc4EVFjI2kZKhseFCUlRyssI0YmN0wdEjJCb/xAAaAQEAAgMBAAAAAAAAAAAAAAAAAgMEBQYB/8QAJhEBAAEDAgQHAQAAAAAAAAAAAAECAxEEEhMhkaExMjNRUnHwFP/aAAwDAQACEQMRAD8A7iiIgIiICIiAiIgIiICIiAiIgIiICIiAiIgIiICLO/PnK/8AGRfe/RPnzlf+Mi+9+ijup91vAu/GejRIs78+cr/xkX3v0T585X/jIvvfom6n3OBd+M9GiRfGjq6eWlbJG4OY4Xa4ciOq+OF4rQVEBfBK2VrXFhLTcBw5j13UlUxjkmIqjFcz4HTVPZz1Ecby3Vpc6xsbi/4FeI82Zfdhz5xVRGKMgPfq2aTyB9UF0i8skYYw4G4IuD5KHQ4xhs1K+WKZj2Rkte4O2aW87nwsgnIqTDs3ZdnrOyhqonyHk0O3Pp1U4YvhxxY0vas7cM1mO/e09bIJqKEMVw/5SdT9q3tWM7RzL7hv7xHRVbM8ZWMmkVkNybfTQaFFX4pjWGU9O2SeZkbHmzXOdYHa+3XZR8LzTgNRV9lBUxSPsTpa65sOaC4REQEREBERB+YcDwWuq8QMMABfYusXadh5/FT35Kx4YW+o7IOjjLg7S4EjQS1xt4gEH4K64N/XQ+5f+bV0LDMcpqPLPbSg6DWSscR+zqmeL28QFgW7VNVOZdLqtZdtXNlEZ8O+XHcHynjVThr6iKMdky/ec7TewudN+dvzXxxnLuJUtLFJM1obOLx2de+wO/TYhdxizDhlRTVlPTAFlPBu5tg27mv7rQPAAc/NYPit9WsM93/Yxe12aYozCNnXXbl6KKoxE9fDLomQ/qPS+4H5LNcCvqtP/vX/ANEa02QR/wDEUvuAsNlzAOIdBSSQ07KUsfK6S7n3NyAPss0LMp8sNDf9Wr7lX57qqGLi0Xz0r6tnsbR2UbNZvc2dboN/tUnMtRhkvC2ofT0UlE0zsDmSR9mXEFve8xva/qrLFcvZ1Gbo8QgbTmU0jYpA5x0h1yXWFtxe1ipGNYNnStyfPBUtpxKXsMQY6wIBBdcqSpnMPzbiEGRn4af8cyQU0IB3LZLaXDrpadIP8vmqOBssfB+pivb/AN8RPA8tNx6Xb+C68Mk4YcyQ17ge3iiDLA9wuDdIcRa5cAbDfp0CzVLw8r35Kq6SVzWSS1bponA6gNwW39QCPK6CFxLy/hVNlKlmp4WxSRzxBr2ix333PjuAd1RZ5fiTOJElXT7yUlPHO4crtADXfCz9/K60lVlvPFcyCmrfZ46eF7XPfGbufp5bdSPTmtFSZarG8SJqwhvs8lIIhvve7bgi3KzfxQZfAMWpqviNUVMZu2XCg63i0927T0cDtZQ8h5YwWo4XySywMdIBLaS3eGnlY+SusqcP6yizhVyM0ezSwOZCb7gvLTpItybYi/SyrMHyzxDp8vmhj9mbE7UC8uu4B3Pw/wCEGaxCqLuGmEukaZGsqiNA3LmtJ7o+HdA9F0Hh/iOAzYy4QYVNSPbGT2skAYLXALQ6+zje9ugKh47kDE25UoKekLHyUkvaOLzpDnbuuOe2rw6K+y3Jnw4qPbGUwgsdRjJ1X8LfFBsEREBERAREQcK4N/XQ+5f+bVeZ/pMYhybJFJHF2XtJeJGyku78jnDuaLftW+kuWxyTsluwvaerSWn7Qvc1VWvZZ8krh0c5zh9hK11NyIo2uruaWar8Xc8uXZ0DhCD8mYl7lv8ATIvfFYH5tYZ7v+xi5zFLUtB0ue3VsdJLb+tuaSy1LmgOc9wb9EOJIHpfknFjZtw9nST/AEcbP7GH6JyF9R6X3AXK4MVxN3CKqf28peMQ0h3aHUAezNgb3tck2811TIYPzIpfcBckooZhwgqRocD8pfun/THTqCPUFZ9PlhzF/wBWr7lcYpnGrqeFxJe+Kqgnjim0ktce9s7wNnAbjqCF6znNPNxDhp5K+WkhNE15cyUsGq7+feAJNuZ6KHxayzUxTsrIdXZ1AYyoYB+2PouPW/LyI/zK3xLBqeo4vwRzw9pEcOaSHNOm4L/yJ/FSVPjjctVQZPDaXEZal1ZUtjE7pNfZjkQ03Nj8UxPC8TwbFqOWOuqKhk8wimjmfqDr+Ivy/Plv4K14lZXjiyrH7FTgNpqgTuiibuR4kAbk8vh6KnxvMceM4vRQUkMv/inEsz3ss1gHMEoPlXQT1fEivhlxKekjh0GPTNob9FuwBcB57dVD+XsWPDbEo/any+zVEccVQHEOc10rAe8DfcHryKsG5TpK7iTisc8btmMMb7EaXOY0Bw8Dy/BVUzqkcHsQoXxaZaOdjXFrLa7zMdfbmQPHpZBsMtZ/YOGj6qY6pqUdk8E7vfyZ8XXF/PUoXC/MVS3JlbVVMjnmOVzzrJNjpBsLnYX8F7m4dzzZrp6oOApntjlqIySLyRtsO7yN9vTvdVkav2w5UqaZrXB1Xi/Z/RPgdXT94D4AoLDh3imMyYpJS1M8rBiVO6aGQPJLHEndl+V26th+63qvVblfEo88wYf8qVpbNE55k7V1xYE2trt4L+ZlwTM1DU0FVPLHO2nmZDG2KMgtadrctxZtvUjqtTi7JDxmonaTb2Z5vbyd/wBj7QghYjTV1Hm3CKX2qeUapNbnvN338Hb7gDbe6i0VBiOM5krjJWz08VJOYYo4H6folzdR6/Rv135i29xniOQ8ScJIaSNT9wNuSzcOOz4LjeJMmhcTUzOmpZNJLHlxc4NJH8wG3iD5XCHW5kxk8Lq6N87zLSVbYBM1xa5zQ8Dcg38D48rLW8WcQrY+GDZGSvY89ld7HFrt7E7jfmsNgtBV1mRcViYD7U+pbUPg0kOAJ17A7796w8h1VjmrM7cUypDhlLTzGpcWCRrmECPSLEk9L+O21/HZBMzZJNNnyKCTEJqSI0bX6mylg1emoC5WoyzluEYedGL1NQC898TB1thtvf15+KyOeDhkHEVjqynfPAKRrbBmq7hcA7kDb18VeZfzplKKjLaegqY2F5JDKUuBNhvdtxewA5+AQdNREQEREBERAREQEREBERAREQEREBERB5bGwPJAALuZtubcr9V6REBERAREQEREBERAREQEREBERAREQEREBERAREQEREH/2Q=="/>
          <p:cNvSpPr>
            <a:spLocks noChangeAspect="1" noChangeArrowheads="1"/>
          </p:cNvSpPr>
          <p:nvPr/>
        </p:nvSpPr>
        <p:spPr bwMode="auto">
          <a:xfrm>
            <a:off x="155575" y="-433388"/>
            <a:ext cx="1638300" cy="914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14" name="Image 13" descr="untitl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6810" y="66328"/>
            <a:ext cx="1509286" cy="842392"/>
          </a:xfrm>
          <a:prstGeom prst="rect">
            <a:avLst/>
          </a:prstGeom>
        </p:spPr>
      </p:pic>
      <p:pic>
        <p:nvPicPr>
          <p:cNvPr id="10242" name="Picture 2" descr="http://festmademoisellecinema.files.wordpress.com/2013/03/talenteo-logo-800p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28192" y="6237216"/>
            <a:ext cx="1122244" cy="272144"/>
          </a:xfrm>
          <a:prstGeom prst="rect">
            <a:avLst/>
          </a:prstGeom>
          <a:noFill/>
        </p:spPr>
      </p:pic>
      <p:pic>
        <p:nvPicPr>
          <p:cNvPr id="10244" name="Picture 4" descr="Exéc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54414" y="6220496"/>
            <a:ext cx="741522" cy="304848"/>
          </a:xfrm>
          <a:prstGeom prst="rect">
            <a:avLst/>
          </a:prstGeom>
          <a:noFill/>
        </p:spPr>
      </p:pic>
      <p:pic>
        <p:nvPicPr>
          <p:cNvPr id="10246" name="Picture 6" descr="Accuei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1237" y="6013383"/>
            <a:ext cx="606427" cy="583969"/>
          </a:xfrm>
          <a:prstGeom prst="rect">
            <a:avLst/>
          </a:prstGeom>
          <a:noFill/>
        </p:spPr>
      </p:pic>
      <p:pic>
        <p:nvPicPr>
          <p:cNvPr id="10248" name="Picture 8" descr="Logo Tremplin : études, handicap, entreprise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90051" y="6093296"/>
            <a:ext cx="965725" cy="488349"/>
          </a:xfrm>
          <a:prstGeom prst="rect">
            <a:avLst/>
          </a:prstGeom>
          <a:noFill/>
        </p:spPr>
      </p:pic>
      <p:pic>
        <p:nvPicPr>
          <p:cNvPr id="10250" name="Picture 10" descr="Accueil Fondation Garches Reconnue d’utilité publiqu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27784" y="6021288"/>
            <a:ext cx="519839" cy="552554"/>
          </a:xfrm>
          <a:prstGeom prst="rect">
            <a:avLst/>
          </a:prstGeom>
          <a:noFill/>
        </p:spPr>
      </p:pic>
      <p:pic>
        <p:nvPicPr>
          <p:cNvPr id="19" name="Image 18" descr="LOGO_DEFIH4.jpg"/>
          <p:cNvPicPr>
            <a:picLocks noChangeAspect="1"/>
          </p:cNvPicPr>
          <p:nvPr/>
        </p:nvPicPr>
        <p:blipFill>
          <a:blip r:embed="rId8" cstate="print"/>
          <a:srcRect t="19550" r="50000" b="60500"/>
          <a:stretch>
            <a:fillRect/>
          </a:stretch>
        </p:blipFill>
        <p:spPr>
          <a:xfrm>
            <a:off x="1158792" y="1700808"/>
            <a:ext cx="6971004" cy="3168352"/>
          </a:xfrm>
          <a:prstGeom prst="rect">
            <a:avLst/>
          </a:prstGeom>
        </p:spPr>
      </p:pic>
      <p:pic>
        <p:nvPicPr>
          <p:cNvPr id="1026" name="Picture 2" descr="\\mimosa.idf.fr.ad.sotranet.net\Sogeti Services\Marketing et Communication\2013\RSE\DEFI H\IDENTITE GRAPHIQUE\LOGOS\Mission Handicap Sogeti_log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496" y="5922566"/>
            <a:ext cx="737419" cy="6747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contenu 2"/>
          <p:cNvSpPr>
            <a:spLocks noGrp="1"/>
          </p:cNvSpPr>
          <p:nvPr>
            <p:ph idx="1"/>
          </p:nvPr>
        </p:nvSpPr>
        <p:spPr>
          <a:xfrm>
            <a:off x="683568" y="864096"/>
            <a:ext cx="7452320" cy="5805264"/>
          </a:xfrm>
        </p:spPr>
        <p:txBody>
          <a:bodyPr>
            <a:noAutofit/>
          </a:bodyPr>
          <a:lstStyle/>
          <a:p>
            <a:pPr marL="0" indent="0" algn="r">
              <a:lnSpc>
                <a:spcPts val="3100"/>
              </a:lnSpc>
              <a:spcBef>
                <a:spcPts val="0"/>
              </a:spcBef>
              <a:buNone/>
            </a:pPr>
            <a:endParaRPr lang="fr-FR" sz="2800" dirty="0" smtClean="0"/>
          </a:p>
          <a:p>
            <a:pPr marL="0" indent="0" algn="r">
              <a:lnSpc>
                <a:spcPts val="3100"/>
              </a:lnSpc>
              <a:spcBef>
                <a:spcPts val="0"/>
              </a:spcBef>
              <a:buNone/>
            </a:pPr>
            <a:endParaRPr lang="fr-FR" sz="2800" dirty="0" smtClean="0"/>
          </a:p>
          <a:p>
            <a:pPr marL="0" indent="0" algn="r">
              <a:lnSpc>
                <a:spcPts val="3100"/>
              </a:lnSpc>
              <a:spcBef>
                <a:spcPts val="0"/>
              </a:spcBef>
              <a:buNone/>
            </a:pPr>
            <a:r>
              <a:rPr lang="fr-FR" sz="2800" dirty="0" smtClean="0"/>
              <a:t>« </a:t>
            </a:r>
            <a:r>
              <a:rPr lang="en-US" sz="2800" dirty="0" smtClean="0"/>
              <a:t>It's not that we need new ideas, but we need to stop having old ideas.</a:t>
            </a:r>
            <a:r>
              <a:rPr lang="fr-FR" sz="2800" dirty="0" smtClean="0"/>
              <a:t> »</a:t>
            </a:r>
          </a:p>
          <a:p>
            <a:pPr marL="0" indent="0" algn="r">
              <a:buNone/>
            </a:pPr>
            <a:r>
              <a:rPr lang="fr-FR" sz="1400" dirty="0" smtClean="0"/>
              <a:t>[Edwin Herbert Land]</a:t>
            </a:r>
          </a:p>
        </p:txBody>
      </p:sp>
      <p:sp>
        <p:nvSpPr>
          <p:cNvPr id="24" name="Espace réservé du contenu 2"/>
          <p:cNvSpPr txBox="1">
            <a:spLocks/>
          </p:cNvSpPr>
          <p:nvPr/>
        </p:nvSpPr>
        <p:spPr>
          <a:xfrm>
            <a:off x="2339752" y="3501008"/>
            <a:ext cx="5832648" cy="1656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ts val="3100"/>
              </a:lnSpc>
              <a:spcBef>
                <a:spcPts val="0"/>
              </a:spcBef>
              <a:buNone/>
            </a:pPr>
            <a:r>
              <a:rPr lang="fr-FR" sz="2800" dirty="0" smtClean="0"/>
              <a:t>« </a:t>
            </a:r>
            <a:r>
              <a:rPr lang="en-US" sz="2800" dirty="0" smtClean="0"/>
              <a:t> An ideal is all the more beautiful when it serves others </a:t>
            </a:r>
            <a:r>
              <a:rPr lang="fr-FR" sz="2800" dirty="0" smtClean="0"/>
              <a:t> »</a:t>
            </a:r>
          </a:p>
          <a:p>
            <a:pPr marL="0" indent="0" algn="r">
              <a:buFont typeface="Arial" pitchFamily="34" charset="0"/>
              <a:buNone/>
            </a:pPr>
            <a:r>
              <a:rPr lang="fr-FR" sz="1200" dirty="0" smtClean="0"/>
              <a:t>[Le Défi H]</a:t>
            </a:r>
          </a:p>
          <a:p>
            <a:pPr marL="0" indent="0">
              <a:buFont typeface="Arial" pitchFamily="34" charset="0"/>
              <a:buNone/>
            </a:pPr>
            <a:endParaRPr lang="fr-FR" sz="2800" dirty="0" smtClean="0"/>
          </a:p>
        </p:txBody>
      </p:sp>
      <p:pic>
        <p:nvPicPr>
          <p:cNvPr id="28" name="Image 27" descr="LOGO_DEFIH4.jpg"/>
          <p:cNvPicPr>
            <a:picLocks noChangeAspect="1"/>
          </p:cNvPicPr>
          <p:nvPr/>
        </p:nvPicPr>
        <p:blipFill>
          <a:blip r:embed="rId2" cstate="print"/>
          <a:srcRect l="23449" t="19550" r="53826" b="60500"/>
          <a:stretch>
            <a:fillRect/>
          </a:stretch>
        </p:blipFill>
        <p:spPr>
          <a:xfrm>
            <a:off x="539552" y="3645024"/>
            <a:ext cx="2304256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Défi H</a:t>
            </a:r>
            <a:endParaRPr lang="fr-FR" sz="2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4784"/>
            <a:ext cx="4546848" cy="4929222"/>
          </a:xfrm>
        </p:spPr>
        <p:txBody>
          <a:bodyPr/>
          <a:lstStyle/>
          <a:p>
            <a:pPr marL="0" indent="0">
              <a:buClr>
                <a:srgbClr val="FF3809"/>
              </a:buClr>
            </a:pPr>
            <a:r>
              <a:rPr lang="fr-FR" dirty="0" smtClean="0"/>
              <a:t> The Défi H </a:t>
            </a:r>
            <a:r>
              <a:rPr lang="fr-FR" dirty="0" err="1" smtClean="0"/>
              <a:t>is</a:t>
            </a:r>
            <a:r>
              <a:rPr lang="fr-FR" dirty="0" smtClean="0"/>
              <a:t> the first </a:t>
            </a:r>
            <a:r>
              <a:rPr lang="fr-FR" dirty="0" err="1" smtClean="0"/>
              <a:t>competition</a:t>
            </a:r>
            <a:r>
              <a:rPr lang="fr-FR" dirty="0" smtClean="0"/>
              <a:t> </a:t>
            </a:r>
            <a:r>
              <a:rPr lang="fr-FR" dirty="0" err="1" smtClean="0"/>
              <a:t>among</a:t>
            </a:r>
            <a:r>
              <a:rPr lang="fr-FR" dirty="0" smtClean="0"/>
              <a:t> IT </a:t>
            </a:r>
            <a:r>
              <a:rPr lang="fr-FR" dirty="0" err="1" smtClean="0"/>
              <a:t>Schools</a:t>
            </a:r>
            <a:r>
              <a:rPr lang="fr-FR" dirty="0" smtClean="0"/>
              <a:t> and </a:t>
            </a:r>
            <a:r>
              <a:rPr lang="fr-FR" dirty="0" err="1" smtClean="0"/>
              <a:t>Universities</a:t>
            </a:r>
            <a:r>
              <a:rPr lang="fr-FR" dirty="0" smtClean="0"/>
              <a:t> to </a:t>
            </a:r>
            <a:r>
              <a:rPr lang="fr-FR" dirty="0" err="1" smtClean="0"/>
              <a:t>empower</a:t>
            </a:r>
            <a:r>
              <a:rPr lang="fr-FR" dirty="0" smtClean="0"/>
              <a:t> </a:t>
            </a:r>
            <a:r>
              <a:rPr lang="fr-FR" dirty="0" err="1" smtClean="0"/>
              <a:t>disabled</a:t>
            </a:r>
            <a:r>
              <a:rPr lang="fr-FR" dirty="0" smtClean="0"/>
              <a:t> people. </a:t>
            </a:r>
          </a:p>
          <a:p>
            <a:pPr marL="0" indent="0">
              <a:buClr>
                <a:srgbClr val="FF3809"/>
              </a:buClr>
            </a:pPr>
            <a:endParaRPr lang="fr-FR" dirty="0" smtClean="0"/>
          </a:p>
          <a:p>
            <a:pPr marL="0" indent="0">
              <a:buClr>
                <a:srgbClr val="FF3809"/>
              </a:buClr>
            </a:pPr>
            <a:r>
              <a:rPr lang="fr-FR" dirty="0" smtClean="0"/>
              <a:t> The </a:t>
            </a:r>
            <a:r>
              <a:rPr lang="fr-FR" dirty="0" err="1" smtClean="0"/>
              <a:t>students</a:t>
            </a:r>
            <a:r>
              <a:rPr lang="fr-FR" dirty="0" smtClean="0"/>
              <a:t> teams </a:t>
            </a:r>
            <a:r>
              <a:rPr lang="fr-FR" dirty="0" err="1" smtClean="0"/>
              <a:t>work</a:t>
            </a:r>
            <a:r>
              <a:rPr lang="fr-FR" dirty="0" smtClean="0"/>
              <a:t> on </a:t>
            </a:r>
            <a:r>
              <a:rPr lang="fr-FR" dirty="0" err="1" smtClean="0"/>
              <a:t>innovative</a:t>
            </a:r>
            <a:r>
              <a:rPr lang="fr-FR" dirty="0" smtClean="0"/>
              <a:t> </a:t>
            </a:r>
            <a:r>
              <a:rPr lang="fr-FR" dirty="0" err="1" smtClean="0"/>
              <a:t>projects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enable</a:t>
            </a:r>
            <a:r>
              <a:rPr lang="fr-FR" dirty="0" smtClean="0"/>
              <a:t> </a:t>
            </a:r>
            <a:r>
              <a:rPr lang="fr-FR" dirty="0" err="1" smtClean="0"/>
              <a:t>disabled</a:t>
            </a:r>
            <a:r>
              <a:rPr lang="fr-FR" dirty="0" smtClean="0"/>
              <a:t> people in the </a:t>
            </a:r>
            <a:r>
              <a:rPr lang="fr-FR" dirty="0" err="1" smtClean="0"/>
              <a:t>work</a:t>
            </a:r>
            <a:r>
              <a:rPr lang="fr-FR" dirty="0" smtClean="0"/>
              <a:t> life.</a:t>
            </a:r>
          </a:p>
          <a:p>
            <a:pPr marL="0" indent="0">
              <a:buClr>
                <a:srgbClr val="FF3809"/>
              </a:buClr>
            </a:pPr>
            <a:endParaRPr lang="fr-FR" dirty="0" smtClean="0"/>
          </a:p>
          <a:p>
            <a:pPr marL="0" indent="0">
              <a:buClr>
                <a:srgbClr val="FF3809"/>
              </a:buClr>
            </a:pPr>
            <a:r>
              <a:rPr lang="fr-FR" dirty="0" smtClean="0"/>
              <a:t> The teams are made of 4 </a:t>
            </a:r>
            <a:r>
              <a:rPr lang="fr-FR" dirty="0" err="1" smtClean="0"/>
              <a:t>students</a:t>
            </a:r>
            <a:r>
              <a:rPr lang="fr-FR" dirty="0" smtClean="0"/>
              <a:t>, a non-profit </a:t>
            </a:r>
            <a:r>
              <a:rPr lang="fr-FR" dirty="0" err="1" smtClean="0"/>
              <a:t>organization</a:t>
            </a:r>
            <a:r>
              <a:rPr lang="fr-FR" dirty="0" smtClean="0"/>
              <a:t> and a Sogeti coach. </a:t>
            </a:r>
          </a:p>
        </p:txBody>
      </p:sp>
      <p:sp>
        <p:nvSpPr>
          <p:cNvPr id="4" name="Rectangle 3"/>
          <p:cNvSpPr/>
          <p:nvPr/>
        </p:nvSpPr>
        <p:spPr>
          <a:xfrm>
            <a:off x="5220072" y="1700808"/>
            <a:ext cx="3456384" cy="3456384"/>
          </a:xfrm>
          <a:prstGeom prst="rect">
            <a:avLst/>
          </a:prstGeom>
          <a:solidFill>
            <a:srgbClr val="C606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/>
              <a:t>FACTS : </a:t>
            </a:r>
          </a:p>
          <a:p>
            <a:endParaRPr lang="fr-FR" dirty="0" smtClean="0"/>
          </a:p>
          <a:p>
            <a:r>
              <a:rPr lang="fr-FR" dirty="0" smtClean="0"/>
              <a:t>The Défi H </a:t>
            </a:r>
            <a:r>
              <a:rPr lang="fr-FR" dirty="0" err="1" smtClean="0"/>
              <a:t>was</a:t>
            </a:r>
            <a:r>
              <a:rPr lang="fr-FR" dirty="0" smtClean="0"/>
              <a:t> </a:t>
            </a:r>
            <a:r>
              <a:rPr lang="fr-FR" dirty="0" err="1" smtClean="0"/>
              <a:t>created</a:t>
            </a:r>
            <a:r>
              <a:rPr lang="fr-FR" dirty="0" smtClean="0"/>
              <a:t> in 2011. </a:t>
            </a:r>
          </a:p>
          <a:p>
            <a:endParaRPr lang="fr-FR" dirty="0" smtClean="0"/>
          </a:p>
          <a:p>
            <a:r>
              <a:rPr lang="fr-FR" dirty="0" smtClean="0"/>
              <a:t>The 4th </a:t>
            </a:r>
            <a:r>
              <a:rPr lang="fr-FR" dirty="0" err="1" smtClean="0"/>
              <a:t>edition</a:t>
            </a:r>
            <a:r>
              <a:rPr lang="fr-FR" dirty="0" smtClean="0"/>
              <a:t> </a:t>
            </a:r>
            <a:r>
              <a:rPr lang="fr-FR" dirty="0" err="1" smtClean="0"/>
              <a:t>was</a:t>
            </a:r>
            <a:r>
              <a:rPr lang="fr-FR" dirty="0" smtClean="0"/>
              <a:t> </a:t>
            </a:r>
            <a:r>
              <a:rPr lang="fr-FR" dirty="0" err="1" smtClean="0"/>
              <a:t>launched</a:t>
            </a:r>
            <a:r>
              <a:rPr lang="fr-FR" dirty="0" smtClean="0"/>
              <a:t> in </a:t>
            </a:r>
            <a:r>
              <a:rPr lang="fr-FR" dirty="0" err="1" smtClean="0"/>
              <a:t>September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Sogeti </a:t>
            </a:r>
            <a:r>
              <a:rPr lang="fr-FR" dirty="0" err="1" smtClean="0"/>
              <a:t>Netherland</a:t>
            </a:r>
            <a:r>
              <a:rPr lang="fr-FR" dirty="0" smtClean="0"/>
              <a:t> has </a:t>
            </a:r>
            <a:r>
              <a:rPr lang="fr-FR" dirty="0" err="1" smtClean="0"/>
              <a:t>launched</a:t>
            </a:r>
            <a:r>
              <a:rPr lang="fr-FR" dirty="0" smtClean="0"/>
              <a:t> </a:t>
            </a:r>
            <a:r>
              <a:rPr lang="fr-FR" dirty="0" err="1" smtClean="0"/>
              <a:t>their</a:t>
            </a:r>
            <a:r>
              <a:rPr lang="fr-FR" dirty="0" smtClean="0"/>
              <a:t> 1st </a:t>
            </a:r>
            <a:r>
              <a:rPr lang="fr-FR" dirty="0" err="1" smtClean="0"/>
              <a:t>edition</a:t>
            </a:r>
            <a:r>
              <a:rPr lang="fr-FR" dirty="0" smtClean="0"/>
              <a:t> in </a:t>
            </a:r>
            <a:r>
              <a:rPr lang="fr-FR" dirty="0" err="1" smtClean="0"/>
              <a:t>September</a:t>
            </a:r>
            <a:r>
              <a:rPr lang="fr-FR" dirty="0" smtClean="0"/>
              <a:t> </a:t>
            </a: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 smtClean="0">
                <a:solidFill>
                  <a:srgbClr val="FF4118"/>
                </a:solidFill>
              </a:rPr>
              <a:t>Défi H : teams </a:t>
            </a:r>
            <a:endParaRPr lang="fr-FR" sz="2800" i="1" dirty="0" smtClean="0">
              <a:solidFill>
                <a:srgbClr val="FF4118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987824" y="2614580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solidFill>
                  <a:srgbClr val="474030"/>
                </a:solidFill>
                <a:ea typeface="ＭＳ Ｐゴシック" charset="0"/>
              </a:rPr>
              <a:t>+</a:t>
            </a:r>
            <a:endParaRPr lang="fr-FR" sz="3200" b="1" dirty="0">
              <a:solidFill>
                <a:srgbClr val="474030"/>
              </a:solidFill>
              <a:ea typeface="ＭＳ Ｐゴシック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392488" y="3773228"/>
            <a:ext cx="539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4400" b="1" dirty="0" smtClean="0">
                <a:solidFill>
                  <a:srgbClr val="474030"/>
                </a:solidFill>
                <a:ea typeface="ＭＳ Ｐゴシック" charset="0"/>
              </a:rPr>
              <a:t>=</a:t>
            </a:r>
            <a:endParaRPr lang="fr-FR" sz="4400" b="1" dirty="0">
              <a:solidFill>
                <a:srgbClr val="474030"/>
              </a:solidFill>
              <a:ea typeface="ＭＳ Ｐゴシック" charset="0"/>
            </a:endParaRPr>
          </a:p>
        </p:txBody>
      </p:sp>
      <p:pic>
        <p:nvPicPr>
          <p:cNvPr id="17" name="Image 16" descr="LOGO_DEFIH4.jpg"/>
          <p:cNvPicPr>
            <a:picLocks noChangeAspect="1"/>
          </p:cNvPicPr>
          <p:nvPr/>
        </p:nvPicPr>
        <p:blipFill>
          <a:blip r:embed="rId2" cstate="print"/>
          <a:srcRect t="19550" r="50000" b="60500"/>
          <a:stretch>
            <a:fillRect/>
          </a:stretch>
        </p:blipFill>
        <p:spPr>
          <a:xfrm>
            <a:off x="2857938" y="4355812"/>
            <a:ext cx="3658278" cy="1662704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39552" y="1966508"/>
            <a:ext cx="2376264" cy="1872208"/>
          </a:xfrm>
          <a:prstGeom prst="rect">
            <a:avLst/>
          </a:prstGeom>
          <a:solidFill>
            <a:schemeClr val="bg1"/>
          </a:solidFill>
          <a:ln w="12700">
            <a:solidFill>
              <a:srgbClr val="CC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graphicFrame>
        <p:nvGraphicFramePr>
          <p:cNvPr id="22" name="Tableau 21"/>
          <p:cNvGraphicFramePr>
            <a:graphicFrameLocks noGrp="1"/>
          </p:cNvGraphicFramePr>
          <p:nvPr/>
        </p:nvGraphicFramePr>
        <p:xfrm>
          <a:off x="827584" y="2182532"/>
          <a:ext cx="1783554" cy="1301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554"/>
              </a:tblGrid>
              <a:tr h="217211">
                <a:tc>
                  <a:txBody>
                    <a:bodyPr/>
                    <a:lstStyle/>
                    <a:p>
                      <a:pPr algn="ctr"/>
                      <a:r>
                        <a:rPr lang="fr-FR" sz="2700" b="1" dirty="0" smtClean="0">
                          <a:solidFill>
                            <a:srgbClr val="CC0066"/>
                          </a:solidFill>
                          <a:latin typeface="+mj-lt"/>
                        </a:rPr>
                        <a:t>1</a:t>
                      </a:r>
                      <a:r>
                        <a:rPr lang="fr-FR" sz="2700" b="1" baseline="0" dirty="0" smtClean="0">
                          <a:solidFill>
                            <a:srgbClr val="CC0066"/>
                          </a:solidFill>
                          <a:latin typeface="+mj-lt"/>
                        </a:rPr>
                        <a:t> </a:t>
                      </a:r>
                    </a:p>
                    <a:p>
                      <a:pPr algn="ctr"/>
                      <a:r>
                        <a:rPr lang="fr-FR" sz="2700" b="1" baseline="0" dirty="0" smtClean="0">
                          <a:solidFill>
                            <a:srgbClr val="CC0066"/>
                          </a:solidFill>
                          <a:latin typeface="+mj-lt"/>
                        </a:rPr>
                        <a:t>Sogeti</a:t>
                      </a:r>
                    </a:p>
                    <a:p>
                      <a:pPr algn="ctr"/>
                      <a:r>
                        <a:rPr lang="fr-FR" sz="2700" b="1" baseline="0" dirty="0" smtClean="0">
                          <a:solidFill>
                            <a:srgbClr val="CC0066"/>
                          </a:solidFill>
                          <a:latin typeface="+mj-lt"/>
                        </a:rPr>
                        <a:t>Coach</a:t>
                      </a:r>
                      <a:endParaRPr lang="fr-FR" sz="2700" b="1" dirty="0">
                        <a:solidFill>
                          <a:srgbClr val="CC0066"/>
                        </a:solidFill>
                        <a:latin typeface="+mj-lt"/>
                      </a:endParaRPr>
                    </a:p>
                  </a:txBody>
                  <a:tcPr marL="66950" marR="66950" marT="33475" marB="33475">
                    <a:lnL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" name="Ellipse 24"/>
          <p:cNvSpPr/>
          <p:nvPr/>
        </p:nvSpPr>
        <p:spPr>
          <a:xfrm>
            <a:off x="35496" y="1462452"/>
            <a:ext cx="1008112" cy="1008112"/>
          </a:xfrm>
          <a:prstGeom prst="ellipse">
            <a:avLst/>
          </a:prstGeom>
          <a:solidFill>
            <a:srgbClr val="FF41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dirty="0" smtClean="0">
                <a:solidFill>
                  <a:prstClr val="white"/>
                </a:solidFill>
              </a:rPr>
              <a:t>&lt;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5940152" y="2614580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solidFill>
                  <a:srgbClr val="474030"/>
                </a:solidFill>
                <a:ea typeface="ＭＳ Ｐゴシック" charset="0"/>
              </a:rPr>
              <a:t>+</a:t>
            </a:r>
            <a:endParaRPr lang="fr-FR" sz="3200" b="1" dirty="0">
              <a:solidFill>
                <a:srgbClr val="474030"/>
              </a:solidFill>
              <a:ea typeface="ＭＳ Ｐゴシック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491880" y="1966508"/>
            <a:ext cx="2376264" cy="1872208"/>
          </a:xfrm>
          <a:prstGeom prst="rect">
            <a:avLst/>
          </a:prstGeom>
          <a:solidFill>
            <a:schemeClr val="bg1"/>
          </a:solidFill>
          <a:ln w="12700">
            <a:solidFill>
              <a:srgbClr val="CC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29" name="Ellipse 28"/>
          <p:cNvSpPr/>
          <p:nvPr/>
        </p:nvSpPr>
        <p:spPr>
          <a:xfrm>
            <a:off x="2987824" y="1462452"/>
            <a:ext cx="1008112" cy="1008112"/>
          </a:xfrm>
          <a:prstGeom prst="ellipse">
            <a:avLst/>
          </a:prstGeom>
          <a:solidFill>
            <a:srgbClr val="F818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516216" y="1966508"/>
            <a:ext cx="2376264" cy="1872208"/>
          </a:xfrm>
          <a:prstGeom prst="rect">
            <a:avLst/>
          </a:prstGeom>
          <a:solidFill>
            <a:schemeClr val="bg1"/>
          </a:solidFill>
          <a:ln w="12700">
            <a:solidFill>
              <a:srgbClr val="CC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33" name="Ellipse 32"/>
          <p:cNvSpPr/>
          <p:nvPr/>
        </p:nvSpPr>
        <p:spPr>
          <a:xfrm>
            <a:off x="6012160" y="1462452"/>
            <a:ext cx="1008112" cy="1008112"/>
          </a:xfrm>
          <a:prstGeom prst="ellipse">
            <a:avLst/>
          </a:prstGeom>
          <a:solidFill>
            <a:srgbClr val="8A0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white"/>
              </a:solidFill>
            </a:endParaRPr>
          </a:p>
        </p:txBody>
      </p:sp>
      <p:graphicFrame>
        <p:nvGraphicFramePr>
          <p:cNvPr id="34" name="Tableau 33"/>
          <p:cNvGraphicFramePr>
            <a:graphicFrameLocks noGrp="1"/>
          </p:cNvGraphicFramePr>
          <p:nvPr/>
        </p:nvGraphicFramePr>
        <p:xfrm>
          <a:off x="3707904" y="2203574"/>
          <a:ext cx="1944216" cy="1301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</a:tblGrid>
              <a:tr h="1296144">
                <a:tc>
                  <a:txBody>
                    <a:bodyPr/>
                    <a:lstStyle/>
                    <a:p>
                      <a:pPr algn="ctr"/>
                      <a:r>
                        <a:rPr lang="fr-FR" sz="2700" b="1" dirty="0" smtClean="0">
                          <a:solidFill>
                            <a:srgbClr val="CC0066"/>
                          </a:solidFill>
                          <a:latin typeface="+mj-lt"/>
                        </a:rPr>
                        <a:t>1</a:t>
                      </a:r>
                      <a:r>
                        <a:rPr lang="fr-FR" sz="2700" b="1" baseline="0" dirty="0" smtClean="0">
                          <a:solidFill>
                            <a:srgbClr val="CC0066"/>
                          </a:solidFill>
                          <a:latin typeface="+mj-lt"/>
                        </a:rPr>
                        <a:t> </a:t>
                      </a:r>
                    </a:p>
                    <a:p>
                      <a:pPr algn="ctr"/>
                      <a:r>
                        <a:rPr lang="fr-FR" sz="2700" b="1" baseline="0" dirty="0" err="1" smtClean="0">
                          <a:solidFill>
                            <a:srgbClr val="CC0066"/>
                          </a:solidFill>
                          <a:latin typeface="+mj-lt"/>
                        </a:rPr>
                        <a:t>Student</a:t>
                      </a:r>
                      <a:endParaRPr lang="fr-FR" sz="2700" b="1" baseline="0" dirty="0" smtClean="0">
                        <a:solidFill>
                          <a:srgbClr val="CC0066"/>
                        </a:solidFill>
                        <a:latin typeface="+mj-lt"/>
                      </a:endParaRPr>
                    </a:p>
                    <a:p>
                      <a:pPr algn="ctr"/>
                      <a:r>
                        <a:rPr lang="fr-FR" sz="2700" b="1" baseline="0" dirty="0" smtClean="0">
                          <a:solidFill>
                            <a:srgbClr val="CC0066"/>
                          </a:solidFill>
                          <a:latin typeface="+mj-lt"/>
                        </a:rPr>
                        <a:t>Team</a:t>
                      </a:r>
                      <a:endParaRPr lang="fr-FR" sz="2700" b="1" dirty="0">
                        <a:solidFill>
                          <a:srgbClr val="CC0066"/>
                        </a:solidFill>
                        <a:latin typeface="+mj-lt"/>
                      </a:endParaRPr>
                    </a:p>
                  </a:txBody>
                  <a:tcPr marL="66950" marR="66950" marT="33475" marB="33475">
                    <a:lnL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" name="Tableau 34"/>
          <p:cNvGraphicFramePr>
            <a:graphicFrameLocks noGrp="1"/>
          </p:cNvGraphicFramePr>
          <p:nvPr/>
        </p:nvGraphicFramePr>
        <p:xfrm>
          <a:off x="6660232" y="2182532"/>
          <a:ext cx="2160240" cy="1656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</a:tblGrid>
              <a:tr h="1656184">
                <a:tc>
                  <a:txBody>
                    <a:bodyPr/>
                    <a:lstStyle/>
                    <a:p>
                      <a:pPr algn="ctr"/>
                      <a:r>
                        <a:rPr lang="fr-FR" sz="2800" b="1" dirty="0" smtClean="0">
                          <a:solidFill>
                            <a:srgbClr val="CC0066"/>
                          </a:solidFill>
                          <a:latin typeface="+mj-lt"/>
                        </a:rPr>
                        <a:t>1</a:t>
                      </a:r>
                      <a:r>
                        <a:rPr lang="fr-FR" sz="2800" b="1" baseline="0" dirty="0" smtClean="0">
                          <a:solidFill>
                            <a:srgbClr val="CC0066"/>
                          </a:solidFill>
                          <a:latin typeface="+mj-lt"/>
                        </a:rPr>
                        <a:t> </a:t>
                      </a:r>
                    </a:p>
                    <a:p>
                      <a:pPr algn="ctr"/>
                      <a:r>
                        <a:rPr lang="fr-FR" sz="2700" b="1" baseline="0" dirty="0" smtClean="0">
                          <a:solidFill>
                            <a:srgbClr val="CC0066"/>
                          </a:solidFill>
                          <a:latin typeface="+mj-lt"/>
                        </a:rPr>
                        <a:t>Non Profit </a:t>
                      </a:r>
                    </a:p>
                    <a:p>
                      <a:pPr algn="ctr"/>
                      <a:r>
                        <a:rPr lang="fr-FR" sz="2700" b="1" baseline="0" dirty="0" err="1" smtClean="0">
                          <a:solidFill>
                            <a:srgbClr val="CC0066"/>
                          </a:solidFill>
                          <a:latin typeface="+mj-lt"/>
                        </a:rPr>
                        <a:t>organization</a:t>
                      </a:r>
                      <a:endParaRPr lang="fr-FR" sz="2700" b="1" dirty="0">
                        <a:solidFill>
                          <a:srgbClr val="CC0066"/>
                        </a:solidFill>
                        <a:latin typeface="+mj-lt"/>
                      </a:endParaRPr>
                    </a:p>
                  </a:txBody>
                  <a:tcPr marL="66950" marR="66950" marT="33475" marB="33475">
                    <a:lnL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6" name="Image 35" descr="7427.png"/>
          <p:cNvPicPr>
            <a:picLocks noChangeAspect="1"/>
          </p:cNvPicPr>
          <p:nvPr/>
        </p:nvPicPr>
        <p:blipFill>
          <a:blip r:embed="rId3" cstate="print">
            <a:lum bright="100000"/>
          </a:blip>
          <a:stretch>
            <a:fillRect/>
          </a:stretch>
        </p:blipFill>
        <p:spPr>
          <a:xfrm>
            <a:off x="3131840" y="1606468"/>
            <a:ext cx="720080" cy="720080"/>
          </a:xfrm>
          <a:prstGeom prst="rect">
            <a:avLst/>
          </a:prstGeom>
        </p:spPr>
      </p:pic>
      <p:pic>
        <p:nvPicPr>
          <p:cNvPr id="37" name="Image 36" descr="pique blanc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1590040"/>
            <a:ext cx="936104" cy="664500"/>
          </a:xfrm>
          <a:prstGeom prst="rect">
            <a:avLst/>
          </a:prstGeom>
        </p:spPr>
      </p:pic>
      <p:pic>
        <p:nvPicPr>
          <p:cNvPr id="38" name="Image 37" descr="33308.png"/>
          <p:cNvPicPr>
            <a:picLocks noChangeAspect="1"/>
          </p:cNvPicPr>
          <p:nvPr/>
        </p:nvPicPr>
        <p:blipFill>
          <a:blip r:embed="rId5" cstate="print">
            <a:lum bright="100000"/>
          </a:blip>
          <a:stretch>
            <a:fillRect/>
          </a:stretch>
        </p:blipFill>
        <p:spPr>
          <a:xfrm>
            <a:off x="6084168" y="1534460"/>
            <a:ext cx="864096" cy="864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>
                <a:solidFill>
                  <a:srgbClr val="FF3819"/>
                </a:solidFill>
                <a:latin typeface="Trebuchet MS" pitchFamily="34" charset="0"/>
              </a:rPr>
              <a:t>Defi</a:t>
            </a:r>
            <a:r>
              <a:rPr lang="fr-FR" dirty="0" smtClean="0">
                <a:solidFill>
                  <a:srgbClr val="FF3819"/>
                </a:solidFill>
                <a:latin typeface="Trebuchet MS" pitchFamily="34" charset="0"/>
              </a:rPr>
              <a:t> H </a:t>
            </a:r>
            <a:r>
              <a:rPr lang="fr-FR" dirty="0" err="1" smtClean="0">
                <a:solidFill>
                  <a:srgbClr val="FF3819"/>
                </a:solidFill>
                <a:latin typeface="Trebuchet MS" pitchFamily="34" charset="0"/>
              </a:rPr>
              <a:t>Roadmap</a:t>
            </a:r>
            <a:endParaRPr lang="fr-FR" dirty="0">
              <a:solidFill>
                <a:srgbClr val="FF3819"/>
              </a:solidFill>
              <a:latin typeface="Trebuchet MS" pitchFamily="34" charset="0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908720"/>
          <a:ext cx="822960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0" y="5373216"/>
            <a:ext cx="9036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* Axel LEBLOIS  </a:t>
            </a:r>
            <a:r>
              <a:rPr lang="fr-FR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president</a:t>
            </a:r>
            <a:r>
              <a:rPr lang="fr-F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and </a:t>
            </a:r>
            <a:r>
              <a:rPr lang="fr-FR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executive</a:t>
            </a:r>
            <a:r>
              <a:rPr lang="fr-F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FR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director</a:t>
            </a:r>
            <a:r>
              <a:rPr lang="fr-F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of </a:t>
            </a:r>
            <a:r>
              <a:rPr lang="fr-FR" sz="1200" dirty="0" smtClean="0"/>
              <a:t>G3ict, UN program for the digital </a:t>
            </a:r>
            <a:r>
              <a:rPr lang="fr-FR" sz="1200" dirty="0" err="1" smtClean="0"/>
              <a:t>accessibility</a:t>
            </a:r>
            <a:r>
              <a:rPr lang="fr-FR" sz="1200" dirty="0" smtClean="0"/>
              <a:t> </a:t>
            </a:r>
          </a:p>
          <a:p>
            <a:r>
              <a:rPr lang="fr-F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** Fleur PELLERIN </a:t>
            </a:r>
            <a:r>
              <a:rPr lang="fr-FR" sz="1200" b="1" dirty="0" err="1" smtClean="0"/>
              <a:t>Minister</a:t>
            </a:r>
            <a:r>
              <a:rPr lang="fr-FR" sz="1200" b="1" dirty="0" smtClean="0"/>
              <a:t> in charge of </a:t>
            </a:r>
            <a:r>
              <a:rPr lang="fr-FR" sz="1200" b="1" dirty="0" err="1" smtClean="0"/>
              <a:t>small</a:t>
            </a:r>
            <a:r>
              <a:rPr lang="fr-FR" sz="1200" b="1" dirty="0" smtClean="0"/>
              <a:t> and medium size </a:t>
            </a:r>
            <a:r>
              <a:rPr lang="fr-FR" sz="1200" b="1" dirty="0" err="1" smtClean="0"/>
              <a:t>enterprises</a:t>
            </a:r>
            <a:r>
              <a:rPr lang="fr-FR" sz="1200" b="1" dirty="0" smtClean="0"/>
              <a:t>, of Innovation and of digital </a:t>
            </a:r>
            <a:r>
              <a:rPr lang="fr-FR" sz="1200" b="1" dirty="0" err="1" smtClean="0"/>
              <a:t>economy</a:t>
            </a:r>
            <a:r>
              <a:rPr lang="fr-FR" sz="1200" b="1" dirty="0" smtClean="0"/>
              <a:t> </a:t>
            </a:r>
          </a:p>
          <a:p>
            <a:r>
              <a:rPr lang="fr-FR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***</a:t>
            </a:r>
            <a:r>
              <a:rPr lang="fr-FR" sz="1200" b="1" dirty="0" smtClean="0"/>
              <a:t> </a:t>
            </a:r>
            <a:r>
              <a:rPr lang="fr-FR" sz="1200" dirty="0" smtClean="0"/>
              <a:t>Geneviève </a:t>
            </a:r>
            <a:r>
              <a:rPr lang="fr-FR" sz="1200" dirty="0" err="1" smtClean="0"/>
              <a:t>Fioraso</a:t>
            </a:r>
            <a:r>
              <a:rPr lang="fr-FR" sz="1200" b="1" dirty="0" smtClean="0"/>
              <a:t> Education &amp; </a:t>
            </a:r>
            <a:r>
              <a:rPr lang="fr-FR" sz="1200" b="1" dirty="0" err="1" smtClean="0"/>
              <a:t>Research</a:t>
            </a:r>
            <a:r>
              <a:rPr lang="fr-FR" sz="1200" b="1" dirty="0" smtClean="0"/>
              <a:t> State </a:t>
            </a:r>
            <a:r>
              <a:rPr lang="fr-FR" sz="1200" b="1" dirty="0" err="1" smtClean="0"/>
              <a:t>secretary</a:t>
            </a:r>
            <a:r>
              <a:rPr lang="fr-FR" sz="1200" b="1" dirty="0" smtClean="0"/>
              <a:t> </a:t>
            </a:r>
          </a:p>
          <a:p>
            <a:r>
              <a:rPr lang="fr-FR" sz="1200" dirty="0" smtClean="0"/>
              <a:t>Serge </a:t>
            </a:r>
            <a:r>
              <a:rPr lang="fr-FR" sz="1200" dirty="0" err="1" smtClean="0"/>
              <a:t>Haroche</a:t>
            </a:r>
            <a:r>
              <a:rPr lang="fr-FR" sz="1200" dirty="0" smtClean="0"/>
              <a:t> </a:t>
            </a:r>
            <a:r>
              <a:rPr lang="fr-FR" sz="1200" b="1" dirty="0" smtClean="0"/>
              <a:t>2012 </a:t>
            </a:r>
            <a:r>
              <a:rPr lang="fr-FR" sz="1200" b="1" dirty="0" err="1" smtClean="0"/>
              <a:t>Physic</a:t>
            </a:r>
            <a:r>
              <a:rPr lang="fr-FR" sz="1200" b="1" dirty="0" smtClean="0"/>
              <a:t> Nobel </a:t>
            </a:r>
            <a:r>
              <a:rPr lang="fr-FR" sz="1200" b="1" dirty="0" err="1" smtClean="0"/>
              <a:t>price</a:t>
            </a:r>
            <a:r>
              <a:rPr lang="fr-FR" sz="1200" b="1" dirty="0" smtClean="0"/>
              <a:t> </a:t>
            </a:r>
            <a:endParaRPr lang="fr-FR" sz="1200" dirty="0" smtClean="0"/>
          </a:p>
          <a:p>
            <a:r>
              <a:rPr lang="fr-FR" sz="1200" b="1" dirty="0" smtClean="0"/>
              <a:t>      </a:t>
            </a:r>
          </a:p>
          <a:p>
            <a:endParaRPr lang="fr-FR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9" descr="D:\utilisateurs\mhache\Documents\MH\DOC DIVERS MH\COMMUNICATION\logo adapt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3954972"/>
            <a:ext cx="504056" cy="482140"/>
          </a:xfrm>
          <a:prstGeom prst="rect">
            <a:avLst/>
          </a:prstGeom>
          <a:noFill/>
        </p:spPr>
      </p:pic>
      <p:pic>
        <p:nvPicPr>
          <p:cNvPr id="8" name="Picture 5" descr="D:\utilisateurs\mhache\Documents\MH\DOC DIVERS MH\HANDI TIC\logo tremplin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43608" y="4077072"/>
            <a:ext cx="832804" cy="421134"/>
          </a:xfrm>
          <a:prstGeom prst="rect">
            <a:avLst/>
          </a:prstGeom>
          <a:noFill/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95736" y="3068960"/>
            <a:ext cx="629339" cy="260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15816" y="3068960"/>
            <a:ext cx="648072" cy="264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5436096" y="2132856"/>
            <a:ext cx="1728192" cy="2736304"/>
          </a:xfrm>
          <a:prstGeom prst="rect">
            <a:avLst/>
          </a:prstGeom>
          <a:noFill/>
          <a:ln w="476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Picture 10" descr="Accueil Fondation Garches Reconnue d’utilité publique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355976" y="4126422"/>
            <a:ext cx="360040" cy="382698"/>
          </a:xfrm>
          <a:prstGeom prst="rect">
            <a:avLst/>
          </a:prstGeom>
          <a:noFill/>
        </p:spPr>
      </p:pic>
      <p:pic>
        <p:nvPicPr>
          <p:cNvPr id="13" name="Picture 2" descr="http://festmademoisellecinema.files.wordpress.com/2013/03/talenteo-logo-800px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68144" y="4165064"/>
            <a:ext cx="824908" cy="200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85860"/>
            <a:ext cx="7571184" cy="4929222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fr-FR" dirty="0" smtClean="0"/>
              <a:t>« </a:t>
            </a:r>
            <a:r>
              <a:rPr lang="fr-FR" dirty="0" err="1" smtClean="0"/>
              <a:t>From</a:t>
            </a:r>
            <a:r>
              <a:rPr lang="fr-FR" dirty="0" smtClean="0"/>
              <a:t> a CSR point of </a:t>
            </a:r>
            <a:r>
              <a:rPr lang="fr-FR" dirty="0" err="1" smtClean="0"/>
              <a:t>view</a:t>
            </a:r>
            <a:r>
              <a:rPr lang="fr-FR" dirty="0" smtClean="0"/>
              <a:t> Sogeti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always</a:t>
            </a:r>
            <a:r>
              <a:rPr lang="fr-FR" dirty="0" smtClean="0"/>
              <a:t> </a:t>
            </a:r>
            <a:r>
              <a:rPr lang="fr-FR" dirty="0" err="1" smtClean="0"/>
              <a:t>looking</a:t>
            </a:r>
            <a:r>
              <a:rPr lang="fr-FR" dirty="0" smtClean="0"/>
              <a:t> how </a:t>
            </a:r>
            <a:r>
              <a:rPr lang="fr-FR" dirty="0" err="1" smtClean="0"/>
              <a:t>great</a:t>
            </a:r>
            <a:r>
              <a:rPr lang="fr-FR" dirty="0" smtClean="0"/>
              <a:t> CSR </a:t>
            </a:r>
            <a:r>
              <a:rPr lang="fr-FR" dirty="0" err="1" smtClean="0"/>
              <a:t>activities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used</a:t>
            </a:r>
            <a:r>
              <a:rPr lang="fr-FR" dirty="0" smtClean="0"/>
              <a:t> in </a:t>
            </a:r>
            <a:r>
              <a:rPr lang="fr-FR" dirty="0" err="1" smtClean="0"/>
              <a:t>other</a:t>
            </a:r>
            <a:r>
              <a:rPr lang="fr-FR" dirty="0" smtClean="0"/>
              <a:t> </a:t>
            </a:r>
            <a:r>
              <a:rPr lang="fr-FR" dirty="0" err="1" smtClean="0"/>
              <a:t>entities</a:t>
            </a:r>
            <a:r>
              <a:rPr lang="fr-FR" dirty="0" smtClean="0"/>
              <a:t>. The </a:t>
            </a:r>
            <a:r>
              <a:rPr lang="fr-FR" dirty="0" err="1" smtClean="0"/>
              <a:t>Defi</a:t>
            </a:r>
            <a:r>
              <a:rPr lang="fr-FR" dirty="0" smtClean="0"/>
              <a:t> H </a:t>
            </a:r>
            <a:r>
              <a:rPr lang="fr-FR" dirty="0" err="1" smtClean="0"/>
              <a:t>project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great</a:t>
            </a:r>
            <a:r>
              <a:rPr lang="fr-FR" dirty="0" smtClean="0"/>
              <a:t> </a:t>
            </a:r>
            <a:r>
              <a:rPr lang="fr-FR" dirty="0" err="1" smtClean="0"/>
              <a:t>because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connects</a:t>
            </a:r>
            <a:r>
              <a:rPr lang="fr-FR" dirty="0" smtClean="0"/>
              <a:t>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core</a:t>
            </a:r>
            <a:r>
              <a:rPr lang="fr-FR" dirty="0" smtClean="0"/>
              <a:t> business and values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useful</a:t>
            </a:r>
            <a:r>
              <a:rPr lang="fr-FR" dirty="0" smtClean="0"/>
              <a:t> </a:t>
            </a:r>
            <a:r>
              <a:rPr lang="fr-FR" dirty="0" err="1" smtClean="0"/>
              <a:t>innovative</a:t>
            </a:r>
            <a:r>
              <a:rPr lang="fr-FR" dirty="0" smtClean="0"/>
              <a:t> IT applications and or </a:t>
            </a:r>
            <a:r>
              <a:rPr lang="fr-FR" dirty="0" err="1" smtClean="0"/>
              <a:t>appliances</a:t>
            </a:r>
            <a:r>
              <a:rPr lang="fr-FR" dirty="0" smtClean="0"/>
              <a:t>. It </a:t>
            </a:r>
            <a:r>
              <a:rPr lang="fr-FR" dirty="0" err="1" smtClean="0"/>
              <a:t>helps</a:t>
            </a:r>
            <a:r>
              <a:rPr lang="fr-FR" dirty="0" smtClean="0"/>
              <a:t> </a:t>
            </a:r>
            <a:r>
              <a:rPr lang="fr-FR" dirty="0" err="1" smtClean="0"/>
              <a:t>disabled</a:t>
            </a:r>
            <a:r>
              <a:rPr lang="fr-FR" dirty="0" smtClean="0"/>
              <a:t> people; </a:t>
            </a:r>
            <a:r>
              <a:rPr lang="fr-FR" dirty="0" err="1" smtClean="0"/>
              <a:t>generates</a:t>
            </a:r>
            <a:r>
              <a:rPr lang="fr-FR" dirty="0" smtClean="0"/>
              <a:t> a positive brand recognition in </a:t>
            </a:r>
            <a:r>
              <a:rPr lang="fr-FR" dirty="0" err="1" smtClean="0"/>
              <a:t>our</a:t>
            </a:r>
            <a:r>
              <a:rPr lang="fr-FR" dirty="0" smtClean="0"/>
              <a:t> </a:t>
            </a:r>
            <a:r>
              <a:rPr lang="fr-FR" dirty="0" err="1" smtClean="0"/>
              <a:t>target</a:t>
            </a:r>
            <a:r>
              <a:rPr lang="fr-FR" dirty="0" smtClean="0"/>
              <a:t> group (</a:t>
            </a:r>
            <a:r>
              <a:rPr lang="fr-FR" dirty="0" err="1" smtClean="0"/>
              <a:t>students</a:t>
            </a:r>
            <a:r>
              <a:rPr lang="fr-FR" dirty="0" smtClean="0"/>
              <a:t>); </a:t>
            </a:r>
            <a:r>
              <a:rPr lang="fr-FR" dirty="0" err="1" smtClean="0"/>
              <a:t>generates</a:t>
            </a:r>
            <a:r>
              <a:rPr lang="fr-FR" dirty="0" smtClean="0"/>
              <a:t> free </a:t>
            </a:r>
            <a:r>
              <a:rPr lang="fr-FR" dirty="0" err="1" smtClean="0"/>
              <a:t>publicity</a:t>
            </a:r>
            <a:r>
              <a:rPr lang="fr-FR" dirty="0" smtClean="0"/>
              <a:t>; </a:t>
            </a:r>
            <a:r>
              <a:rPr lang="fr-FR" dirty="0" err="1" smtClean="0"/>
              <a:t>creates</a:t>
            </a:r>
            <a:r>
              <a:rPr lang="fr-FR" dirty="0" smtClean="0"/>
              <a:t> a </a:t>
            </a:r>
            <a:r>
              <a:rPr lang="fr-FR" dirty="0" err="1" smtClean="0"/>
              <a:t>great</a:t>
            </a:r>
            <a:r>
              <a:rPr lang="fr-FR" dirty="0" smtClean="0"/>
              <a:t> feeling </a:t>
            </a:r>
            <a:r>
              <a:rPr lang="fr-FR" dirty="0" err="1" smtClean="0"/>
              <a:t>among</a:t>
            </a:r>
            <a:r>
              <a:rPr lang="fr-FR" dirty="0" smtClean="0"/>
              <a:t> </a:t>
            </a:r>
            <a:r>
              <a:rPr lang="fr-FR" dirty="0" err="1" smtClean="0"/>
              <a:t>colleagues</a:t>
            </a:r>
            <a:r>
              <a:rPr lang="fr-FR" dirty="0" smtClean="0"/>
              <a:t> and </a:t>
            </a:r>
            <a:r>
              <a:rPr lang="fr-FR" dirty="0" err="1" smtClean="0"/>
              <a:t>colleagues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actively</a:t>
            </a:r>
            <a:r>
              <a:rPr lang="fr-FR" dirty="0" smtClean="0"/>
              <a:t> </a:t>
            </a:r>
            <a:r>
              <a:rPr lang="fr-FR" dirty="0" err="1" smtClean="0"/>
              <a:t>participate</a:t>
            </a:r>
            <a:r>
              <a:rPr lang="fr-FR" dirty="0" smtClean="0"/>
              <a:t> as a coach. And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a </a:t>
            </a:r>
            <a:r>
              <a:rPr lang="fr-FR" dirty="0" err="1" smtClean="0"/>
              <a:t>great</a:t>
            </a:r>
            <a:r>
              <a:rPr lang="fr-FR" dirty="0" smtClean="0"/>
              <a:t> CSR story to tell to </a:t>
            </a:r>
            <a:r>
              <a:rPr lang="fr-FR" dirty="0" err="1" smtClean="0"/>
              <a:t>our</a:t>
            </a:r>
            <a:r>
              <a:rPr lang="fr-FR" dirty="0" smtClean="0"/>
              <a:t> clients. »</a:t>
            </a:r>
          </a:p>
          <a:p>
            <a:pPr marL="0" indent="0" algn="r">
              <a:buNone/>
            </a:pPr>
            <a:endParaRPr lang="fr-FR" i="1" dirty="0" smtClean="0"/>
          </a:p>
          <a:p>
            <a:pPr marL="0" indent="0" algn="r">
              <a:buNone/>
            </a:pPr>
            <a:r>
              <a:rPr lang="fr-FR" sz="1600" dirty="0" smtClean="0"/>
              <a:t>René Speelman, CSR </a:t>
            </a:r>
            <a:r>
              <a:rPr lang="fr-FR" sz="1600" dirty="0" err="1" smtClean="0"/>
              <a:t>Director</a:t>
            </a:r>
            <a:r>
              <a:rPr lang="fr-FR" sz="1600" dirty="0" smtClean="0"/>
              <a:t> Sogeti Group, on </a:t>
            </a:r>
            <a:r>
              <a:rPr lang="fr-FR" sz="1600" dirty="0" err="1" smtClean="0"/>
              <a:t>why</a:t>
            </a:r>
            <a:r>
              <a:rPr lang="fr-FR" sz="1600" dirty="0" smtClean="0"/>
              <a:t> </a:t>
            </a:r>
            <a:r>
              <a:rPr lang="fr-FR" sz="1600" dirty="0" err="1" smtClean="0"/>
              <a:t>should</a:t>
            </a:r>
            <a:r>
              <a:rPr lang="fr-FR" sz="1600" dirty="0" smtClean="0"/>
              <a:t> </a:t>
            </a:r>
          </a:p>
          <a:p>
            <a:pPr marL="0" indent="0" algn="r">
              <a:buNone/>
            </a:pPr>
            <a:r>
              <a:rPr lang="fr-FR" sz="1600" dirty="0" err="1" smtClean="0"/>
              <a:t>we</a:t>
            </a:r>
            <a:r>
              <a:rPr lang="fr-FR" sz="1600" dirty="0" smtClean="0"/>
              <a:t> </a:t>
            </a:r>
            <a:r>
              <a:rPr lang="fr-FR" sz="1600" dirty="0" err="1" smtClean="0"/>
              <a:t>expand</a:t>
            </a:r>
            <a:r>
              <a:rPr lang="fr-FR" sz="1600" dirty="0" smtClean="0"/>
              <a:t> the Défi H to </a:t>
            </a:r>
            <a:r>
              <a:rPr lang="fr-FR" sz="1600" dirty="0" err="1" smtClean="0"/>
              <a:t>other</a:t>
            </a:r>
            <a:r>
              <a:rPr lang="fr-FR" sz="1600" dirty="0" smtClean="0"/>
              <a:t> Sogeti countries</a:t>
            </a:r>
            <a:endParaRPr lang="fr-FR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923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90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   </a:t>
            </a:r>
            <a:endParaRPr lang="fr-FR" smtClean="0">
              <a:solidFill>
                <a:prstClr val="black"/>
              </a:solidFill>
              <a:latin typeface="Arial" pitchFamily="34" charset="0"/>
              <a:ea typeface="ＭＳ Ｐゴシック" charset="0"/>
              <a:cs typeface="Arial" pitchFamily="34" charset="0"/>
            </a:endParaRP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0" y="1390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90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      </a:t>
            </a:r>
            <a:endParaRPr lang="fr-FR" smtClean="0">
              <a:solidFill>
                <a:prstClr val="black"/>
              </a:solidFill>
              <a:latin typeface="Arial" pitchFamily="34" charset="0"/>
              <a:ea typeface="ＭＳ Ｐゴシック" charset="0"/>
              <a:cs typeface="Arial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1857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90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        </a:t>
            </a:r>
            <a:endParaRPr lang="fr-FR" smtClean="0">
              <a:solidFill>
                <a:prstClr val="black"/>
              </a:solidFill>
              <a:latin typeface="Arial" pitchFamily="34" charset="0"/>
              <a:ea typeface="ＭＳ Ｐゴシック" charset="0"/>
              <a:cs typeface="Arial" pitchFamily="34" charset="0"/>
            </a:endParaRPr>
          </a:p>
        </p:txBody>
      </p:sp>
      <p:sp>
        <p:nvSpPr>
          <p:cNvPr id="30730" name="AutoShape 10" descr="data:image/jpeg;base64,/9j/4AAQSkZJRgABAQAAAQABAAD/2wCEAAkGBwgTBhUSExMWFRUUFSIZFhcXFiQZIBwhISIgHSQhIx8fHCwjHx0mHRsfIT0kJiksMzouHyA+RD84OigtLjcBCgoKDQwNGg8QGjclHyU3ODM3Ny44NywtKzU3NTc3OCstODc4ODQwNzc3NTQ2NzQ3NDc0NDc3KzAuNissNCs4NP/AABEIAGAArAMBIgACEQEDEQH/xAAcAAEAAwEBAQEBAAAAAAAAAAAABAUGBwIDCAH/xABAEAABAwIEAwUDCQYGAwAAAAABAAIDBBEFBhIhBzFREyJBYXEUc4EVFjI2kZKhseFCUlRyssI0YmN0wdEjJCb/xAAaAQEAAgMBAAAAAAAAAAAAAAAAAgMEBQYB/8QAJhEBAAEDAgQHAQAAAAAAAAAAAAECAxEEEhMhkaExMjNRUnHwFP/aAAwDAQACEQMRAD8A7iiIgIiICIiAiIgIiICIiAiIgIiICIiAiIgIiICLO/PnK/8AGRfe/RPnzlf+Mi+9+ijup91vAu/GejRIs78+cr/xkX3v0T585X/jIvvfom6n3OBd+M9GiRfGjq6eWlbJG4OY4Xa4ciOq+OF4rQVEBfBK2VrXFhLTcBw5j13UlUxjkmIqjFcz4HTVPZz1Ecby3Vpc6xsbi/4FeI82Zfdhz5xVRGKMgPfq2aTyB9UF0i8skYYw4G4IuD5KHQ4xhs1K+WKZj2Rkte4O2aW87nwsgnIqTDs3ZdnrOyhqonyHk0O3Pp1U4YvhxxY0vas7cM1mO/e09bIJqKEMVw/5SdT9q3tWM7RzL7hv7xHRVbM8ZWMmkVkNybfTQaFFX4pjWGU9O2SeZkbHmzXOdYHa+3XZR8LzTgNRV9lBUxSPsTpa65sOaC4REQEREBERB+YcDwWuq8QMMABfYusXadh5/FT35Kx4YW+o7IOjjLg7S4EjQS1xt4gEH4K64N/XQ+5f+bV0LDMcpqPLPbSg6DWSscR+zqmeL28QFgW7VNVOZdLqtZdtXNlEZ8O+XHcHynjVThr6iKMdky/ec7TewudN+dvzXxxnLuJUtLFJM1obOLx2de+wO/TYhdxizDhlRTVlPTAFlPBu5tg27mv7rQPAAc/NYPit9WsM93/Yxe12aYozCNnXXbl6KKoxE9fDLomQ/qPS+4H5LNcCvqtP/vX/ANEa02QR/wDEUvuAsNlzAOIdBSSQ07KUsfK6S7n3NyAPss0LMp8sNDf9Wr7lX57qqGLi0Xz0r6tnsbR2UbNZvc2dboN/tUnMtRhkvC2ofT0UlE0zsDmSR9mXEFve8xva/qrLFcvZ1Gbo8QgbTmU0jYpA5x0h1yXWFtxe1ipGNYNnStyfPBUtpxKXsMQY6wIBBdcqSpnMPzbiEGRn4af8cyQU0IB3LZLaXDrpadIP8vmqOBssfB+pivb/AN8RPA8tNx6Xb+C68Mk4YcyQ17ge3iiDLA9wuDdIcRa5cAbDfp0CzVLw8r35Kq6SVzWSS1bponA6gNwW39QCPK6CFxLy/hVNlKlmp4WxSRzxBr2ix333PjuAd1RZ5fiTOJElXT7yUlPHO4crtADXfCz9/K60lVlvPFcyCmrfZ46eF7XPfGbufp5bdSPTmtFSZarG8SJqwhvs8lIIhvve7bgi3KzfxQZfAMWpqviNUVMZu2XCg63i0927T0cDtZQ8h5YwWo4XySywMdIBLaS3eGnlY+SusqcP6yizhVyM0ezSwOZCb7gvLTpItybYi/SyrMHyzxDp8vmhj9mbE7UC8uu4B3Pw/wCEGaxCqLuGmEukaZGsqiNA3LmtJ7o+HdA9F0Hh/iOAzYy4QYVNSPbGT2skAYLXALQ6+zje9ugKh47kDE25UoKekLHyUkvaOLzpDnbuuOe2rw6K+y3Jnw4qPbGUwgsdRjJ1X8LfFBsEREBERAREQcK4N/XQ+5f+bVeZ/pMYhybJFJHF2XtJeJGyku78jnDuaLftW+kuWxyTsluwvaerSWn7Qvc1VWvZZ8krh0c5zh9hK11NyIo2uruaWar8Xc8uXZ0DhCD8mYl7lv8ATIvfFYH5tYZ7v+xi5zFLUtB0ue3VsdJLb+tuaSy1LmgOc9wb9EOJIHpfknFjZtw9nST/AEcbP7GH6JyF9R6X3AXK4MVxN3CKqf28peMQ0h3aHUAezNgb3tck2811TIYPzIpfcBckooZhwgqRocD8pfun/THTqCPUFZ9PlhzF/wBWr7lcYpnGrqeFxJe+Kqgnjim0ktce9s7wNnAbjqCF6znNPNxDhp5K+WkhNE15cyUsGq7+feAJNuZ6KHxayzUxTsrIdXZ1AYyoYB+2PouPW/LyI/zK3xLBqeo4vwRzw9pEcOaSHNOm4L/yJ/FSVPjjctVQZPDaXEZal1ZUtjE7pNfZjkQ03Nj8UxPC8TwbFqOWOuqKhk8wimjmfqDr+Ivy/Plv4K14lZXjiyrH7FTgNpqgTuiibuR4kAbk8vh6KnxvMceM4vRQUkMv/inEsz3ss1gHMEoPlXQT1fEivhlxKekjh0GPTNob9FuwBcB57dVD+XsWPDbEo/any+zVEccVQHEOc10rAe8DfcHryKsG5TpK7iTisc8btmMMb7EaXOY0Bw8Dy/BVUzqkcHsQoXxaZaOdjXFrLa7zMdfbmQPHpZBsMtZ/YOGj6qY6pqUdk8E7vfyZ8XXF/PUoXC/MVS3JlbVVMjnmOVzzrJNjpBsLnYX8F7m4dzzZrp6oOApntjlqIySLyRtsO7yN9vTvdVkav2w5UqaZrXB1Xi/Z/RPgdXT94D4AoLDh3imMyYpJS1M8rBiVO6aGQPJLHEndl+V26th+63qvVblfEo88wYf8qVpbNE55k7V1xYE2trt4L+ZlwTM1DU0FVPLHO2nmZDG2KMgtadrctxZtvUjqtTi7JDxmonaTb2Z5vbyd/wBj7QghYjTV1Hm3CKX2qeUapNbnvN338Hb7gDbe6i0VBiOM5krjJWz08VJOYYo4H6folzdR6/Rv135i29xniOQ8ScJIaSNT9wNuSzcOOz4LjeJMmhcTUzOmpZNJLHlxc4NJH8wG3iD5XCHW5kxk8Lq6N87zLSVbYBM1xa5zQ8Dcg38D48rLW8WcQrY+GDZGSvY89ld7HFrt7E7jfmsNgtBV1mRcViYD7U+pbUPg0kOAJ17A7796w8h1VjmrM7cUypDhlLTzGpcWCRrmECPSLEk9L+O21/HZBMzZJNNnyKCTEJqSI0bX6mylg1emoC5WoyzluEYedGL1NQC898TB1thtvf15+KyOeDhkHEVjqynfPAKRrbBmq7hcA7kDb18VeZfzplKKjLaegqY2F5JDKUuBNhvdtxewA5+AQdNREQEREBERAREQEREBERAREQEREBERB5bGwPJAALuZtubcr9V6REBERAREQEREBERAREQEREBERAREQEREBERAREQEREH/2Q=="/>
          <p:cNvSpPr>
            <a:spLocks noChangeAspect="1" noChangeArrowheads="1"/>
          </p:cNvSpPr>
          <p:nvPr/>
        </p:nvSpPr>
        <p:spPr bwMode="auto">
          <a:xfrm>
            <a:off x="155575" y="-433388"/>
            <a:ext cx="1638300" cy="914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0732" name="AutoShape 12" descr="data:image/jpeg;base64,/9j/4AAQSkZJRgABAQAAAQABAAD/2wCEAAkGBwgTBhUSExMWFRUUFSIZFhcXFiQZIBwhISIgHSQhIx8fHCwjHx0mHRsfIT0kJiksMzouHyA+RD84OigtLjcBCgoKDQwNGg8QGjclHyU3ODM3Ny44NywtKzU3NTc3OCstODc4ODQwNzc3NTQ2NzQ3NDc0NDc3KzAuNissNCs4NP/AABEIAGAArAMBIgACEQEDEQH/xAAcAAEAAwEBAQEBAAAAAAAAAAAABAUGBwIDCAH/xABAEAABAwIEAwUDCQYGAwAAAAABAAIDBBEFBhIhBzFREyJBYXEUc4EVFjI2kZKhseFCUlRyssI0YmN0wdEjJCb/xAAaAQEAAgMBAAAAAAAAAAAAAAAAAgMEBQYB/8QAJhEBAAEDAgQHAQAAAAAAAAAAAAECAxEEEhMhkaExMjNRUnHwFP/aAAwDAQACEQMRAD8A7iiIgIiICIiAiIgIiICIiAiIgIiICIiAiIgIiICLO/PnK/8AGRfe/RPnzlf+Mi+9+ijup91vAu/GejRIs78+cr/xkX3v0T585X/jIvvfom6n3OBd+M9GiRfGjq6eWlbJG4OY4Xa4ciOq+OF4rQVEBfBK2VrXFhLTcBw5j13UlUxjkmIqjFcz4HTVPZz1Ecby3Vpc6xsbi/4FeI82Zfdhz5xVRGKMgPfq2aTyB9UF0i8skYYw4G4IuD5KHQ4xhs1K+WKZj2Rkte4O2aW87nwsgnIqTDs3ZdnrOyhqonyHk0O3Pp1U4YvhxxY0vas7cM1mO/e09bIJqKEMVw/5SdT9q3tWM7RzL7hv7xHRVbM8ZWMmkVkNybfTQaFFX4pjWGU9O2SeZkbHmzXOdYHa+3XZR8LzTgNRV9lBUxSPsTpa65sOaC4REQEREBERB+YcDwWuq8QMMABfYusXadh5/FT35Kx4YW+o7IOjjLg7S4EjQS1xt4gEH4K64N/XQ+5f+bV0LDMcpqPLPbSg6DWSscR+zqmeL28QFgW7VNVOZdLqtZdtXNlEZ8O+XHcHynjVThr6iKMdky/ec7TewudN+dvzXxxnLuJUtLFJM1obOLx2de+wO/TYhdxizDhlRTVlPTAFlPBu5tg27mv7rQPAAc/NYPit9WsM93/Yxe12aYozCNnXXbl6KKoxE9fDLomQ/qPS+4H5LNcCvqtP/vX/ANEa02QR/wDEUvuAsNlzAOIdBSSQ07KUsfK6S7n3NyAPss0LMp8sNDf9Wr7lX57qqGLi0Xz0r6tnsbR2UbNZvc2dboN/tUnMtRhkvC2ofT0UlE0zsDmSR9mXEFve8xva/qrLFcvZ1Gbo8QgbTmU0jYpA5x0h1yXWFtxe1ipGNYNnStyfPBUtpxKXsMQY6wIBBdcqSpnMPzbiEGRn4af8cyQU0IB3LZLaXDrpadIP8vmqOBssfB+pivb/AN8RPA8tNx6Xb+C68Mk4YcyQ17ge3iiDLA9wuDdIcRa5cAbDfp0CzVLw8r35Kq6SVzWSS1bponA6gNwW39QCPK6CFxLy/hVNlKlmp4WxSRzxBr2ix333PjuAd1RZ5fiTOJElXT7yUlPHO4crtADXfCz9/K60lVlvPFcyCmrfZ46eF7XPfGbufp5bdSPTmtFSZarG8SJqwhvs8lIIhvve7bgi3KzfxQZfAMWpqviNUVMZu2XCg63i0927T0cDtZQ8h5YwWo4XySywMdIBLaS3eGnlY+SusqcP6yizhVyM0ezSwOZCb7gvLTpItybYi/SyrMHyzxDp8vmhj9mbE7UC8uu4B3Pw/wCEGaxCqLuGmEukaZGsqiNA3LmtJ7o+HdA9F0Hh/iOAzYy4QYVNSPbGT2skAYLXALQ6+zje9ugKh47kDE25UoKekLHyUkvaOLzpDnbuuOe2rw6K+y3Jnw4qPbGUwgsdRjJ1X8LfFBsEREBERAREQcK4N/XQ+5f+bVeZ/pMYhybJFJHF2XtJeJGyku78jnDuaLftW+kuWxyTsluwvaerSWn7Qvc1VWvZZ8krh0c5zh9hK11NyIo2uruaWar8Xc8uXZ0DhCD8mYl7lv8ATIvfFYH5tYZ7v+xi5zFLUtB0ue3VsdJLb+tuaSy1LmgOc9wb9EOJIHpfknFjZtw9nST/AEcbP7GH6JyF9R6X3AXK4MVxN3CKqf28peMQ0h3aHUAezNgb3tck2811TIYPzIpfcBckooZhwgqRocD8pfun/THTqCPUFZ9PlhzF/wBWr7lcYpnGrqeFxJe+Kqgnjim0ktce9s7wNnAbjqCF6znNPNxDhp5K+WkhNE15cyUsGq7+feAJNuZ6KHxayzUxTsrIdXZ1AYyoYB+2PouPW/LyI/zK3xLBqeo4vwRzw9pEcOaSHNOm4L/yJ/FSVPjjctVQZPDaXEZal1ZUtjE7pNfZjkQ03Nj8UxPC8TwbFqOWOuqKhk8wimjmfqDr+Ivy/Plv4K14lZXjiyrH7FTgNpqgTuiibuR4kAbk8vh6KnxvMceM4vRQUkMv/inEsz3ss1gHMEoPlXQT1fEivhlxKekjh0GPTNob9FuwBcB57dVD+XsWPDbEo/any+zVEccVQHEOc10rAe8DfcHryKsG5TpK7iTisc8btmMMb7EaXOY0Bw8Dy/BVUzqkcHsQoXxaZaOdjXFrLa7zMdfbmQPHpZBsMtZ/YOGj6qY6pqUdk8E7vfyZ8XXF/PUoXC/MVS3JlbVVMjnmOVzzrJNjpBsLnYX8F7m4dzzZrp6oOApntjlqIySLyRtsO7yN9vTvdVkav2w5UqaZrXB1Xi/Z/RPgdXT94D4AoLDh3imMyYpJS1M8rBiVO6aGQPJLHEndl+V26th+63qvVblfEo88wYf8qVpbNE55k7V1xYE2trt4L+ZlwTM1DU0FVPLHO2nmZDG2KMgtadrctxZtvUjqtTi7JDxmonaTb2Z5vbyd/wBj7QghYjTV1Hm3CKX2qeUapNbnvN338Hb7gDbe6i0VBiOM5krjJWz08VJOYYo4H6folzdR6/Rv135i29xniOQ8ScJIaSNT9wNuSzcOOz4LjeJMmhcTUzOmpZNJLHlxc4NJH8wG3iD5XCHW5kxk8Lq6N87zLSVbYBM1xa5zQ8Dcg38D48rLW8WcQrY+GDZGSvY89ld7HFrt7E7jfmsNgtBV1mRcViYD7U+pbUPg0kOAJ17A7796w8h1VjmrM7cUypDhlLTzGpcWCRrmECPSLEk9L+O21/HZBMzZJNNnyKCTEJqSI0bX6mylg1emoC5WoyzluEYedGL1NQC898TB1thtvf15+KyOeDhkHEVjqynfPAKRrbBmq7hcA7kDb18VeZfzplKKjLaegqY2F5JDKUuBNhvdtxewA5+AQdNREQEREBERAREQEREBERAREQEREBERB5bGwPJAALuZtubcr9V6REBERAREQEREBERAREQEREBERAREQEREBERAREQEREH/2Q=="/>
          <p:cNvSpPr>
            <a:spLocks noChangeAspect="1" noChangeArrowheads="1"/>
          </p:cNvSpPr>
          <p:nvPr/>
        </p:nvSpPr>
        <p:spPr bwMode="auto">
          <a:xfrm>
            <a:off x="155575" y="-433388"/>
            <a:ext cx="1638300" cy="914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63888" y="3068960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err="1" smtClean="0">
                <a:solidFill>
                  <a:srgbClr val="FF0000"/>
                </a:solidFill>
                <a:latin typeface="+mj-lt"/>
              </a:rPr>
              <a:t>Appendix</a:t>
            </a:r>
            <a:endParaRPr lang="fr-FR" sz="32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34888" y="1285860"/>
            <a:ext cx="8229600" cy="4929222"/>
          </a:xfrm>
        </p:spPr>
        <p:txBody>
          <a:bodyPr/>
          <a:lstStyle/>
          <a:p>
            <a:pPr>
              <a:buNone/>
            </a:pPr>
            <a:r>
              <a:rPr lang="fr-FR" sz="1600" dirty="0" smtClean="0"/>
              <a:t> </a:t>
            </a:r>
            <a:endParaRPr lang="fr-FR" sz="1600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5E3D0487-A178-4982-A7F4-1BAAD02D45AE}" type="slidenum">
              <a:rPr lang="fr-FR" smtClean="0"/>
              <a:pPr/>
              <a:t>8</a:t>
            </a:fld>
            <a:endParaRPr lang="fr-FR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43165233"/>
              </p:ext>
            </p:extLst>
          </p:nvPr>
        </p:nvGraphicFramePr>
        <p:xfrm>
          <a:off x="541841" y="1266752"/>
          <a:ext cx="8064896" cy="5258592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5525385"/>
                <a:gridCol w="2539511"/>
              </a:tblGrid>
              <a:tr h="350722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noProof="0" dirty="0" smtClean="0"/>
                        <a:t>6</a:t>
                      </a:r>
                      <a:r>
                        <a:rPr lang="en-US" sz="1800" baseline="0" noProof="0" dirty="0" smtClean="0"/>
                        <a:t> months of innovation and communication</a:t>
                      </a:r>
                      <a:endParaRPr lang="en-US" sz="1800" noProof="0" dirty="0">
                        <a:latin typeface="Trebuchet MS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4019"/>
                    </a:solidFill>
                  </a:tcPr>
                </a:tc>
              </a:tr>
              <a:tr h="566552">
                <a:tc>
                  <a:txBody>
                    <a:bodyPr/>
                    <a:lstStyle/>
                    <a:p>
                      <a:r>
                        <a:rPr lang="en-US" sz="1600" kern="1200" noProof="0" dirty="0" smtClean="0"/>
                        <a:t>Registration begins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noProof="0" dirty="0" smtClean="0"/>
                        <a:t>September, 16</a:t>
                      </a:r>
                      <a:r>
                        <a:rPr lang="en-US" sz="1600" baseline="30000" noProof="0" dirty="0" smtClean="0"/>
                        <a:t>th</a:t>
                      </a:r>
                      <a:r>
                        <a:rPr lang="en-US" sz="1600" baseline="0" noProof="0" dirty="0" smtClean="0"/>
                        <a:t> </a:t>
                      </a:r>
                      <a:endParaRPr lang="en-US" sz="1600" noProof="0" dirty="0"/>
                    </a:p>
                  </a:txBody>
                  <a:tcPr/>
                </a:tc>
              </a:tr>
              <a:tr h="566552">
                <a:tc>
                  <a:txBody>
                    <a:bodyPr/>
                    <a:lstStyle/>
                    <a:p>
                      <a:r>
                        <a:rPr lang="en-US" sz="1600" kern="1200" noProof="0" smtClean="0"/>
                        <a:t>Registration deadline</a:t>
                      </a:r>
                      <a:endParaRPr lang="en-US" sz="16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November,</a:t>
                      </a:r>
                      <a:r>
                        <a:rPr lang="en-US" sz="1600" baseline="0" noProof="0" dirty="0" smtClean="0"/>
                        <a:t> 28</a:t>
                      </a:r>
                      <a:r>
                        <a:rPr lang="en-US" sz="1600" baseline="30000" noProof="0" dirty="0" smtClean="0"/>
                        <a:t>th</a:t>
                      </a:r>
                      <a:r>
                        <a:rPr lang="en-US" sz="1600" baseline="0" noProof="0" dirty="0" smtClean="0"/>
                        <a:t> </a:t>
                      </a:r>
                      <a:endParaRPr lang="en-US" sz="1600" noProof="0" dirty="0"/>
                    </a:p>
                  </a:txBody>
                  <a:tcPr/>
                </a:tc>
              </a:tr>
              <a:tr h="3282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noProof="0" smtClean="0"/>
                        <a:t>Project</a:t>
                      </a:r>
                      <a:r>
                        <a:rPr lang="en-US" sz="1600" baseline="0" noProof="0" smtClean="0"/>
                        <a:t> Selection by the Selection Committee. </a:t>
                      </a:r>
                      <a:endParaRPr lang="en-US" sz="1600" b="1" i="0" kern="1200" noProof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November</a:t>
                      </a:r>
                      <a:r>
                        <a:rPr lang="en-US" sz="1600" baseline="0" noProof="0" dirty="0" smtClean="0"/>
                        <a:t>, 28</a:t>
                      </a:r>
                      <a:r>
                        <a:rPr lang="en-US" sz="1600" baseline="30000" noProof="0" dirty="0" smtClean="0"/>
                        <a:t>th</a:t>
                      </a:r>
                      <a:r>
                        <a:rPr lang="en-US" sz="1600" baseline="0" noProof="0" dirty="0" smtClean="0"/>
                        <a:t> </a:t>
                      </a:r>
                      <a:r>
                        <a:rPr lang="en-US" sz="1600" noProof="0" dirty="0" smtClean="0"/>
                        <a:t> </a:t>
                      </a:r>
                      <a:endParaRPr lang="en-US" sz="1600" noProof="0" dirty="0"/>
                    </a:p>
                  </a:txBody>
                  <a:tcPr/>
                </a:tc>
              </a:tr>
              <a:tr h="527336">
                <a:tc>
                  <a:txBody>
                    <a:bodyPr/>
                    <a:lstStyle/>
                    <a:p>
                      <a:r>
                        <a:rPr lang="en-US" sz="1600" noProof="0" smtClean="0"/>
                        <a:t>Beginning</a:t>
                      </a:r>
                      <a:r>
                        <a:rPr lang="en-US" sz="1600" baseline="0" noProof="0" smtClean="0"/>
                        <a:t> of the competiton between the 10 selected teams</a:t>
                      </a:r>
                      <a:endParaRPr lang="en-US" sz="16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December,</a:t>
                      </a:r>
                      <a:r>
                        <a:rPr lang="en-US" sz="1600" baseline="0" noProof="0" dirty="0" smtClean="0"/>
                        <a:t> 3</a:t>
                      </a:r>
                      <a:r>
                        <a:rPr lang="en-US" sz="1600" baseline="30000" noProof="0" dirty="0" smtClean="0"/>
                        <a:t>rd</a:t>
                      </a:r>
                      <a:r>
                        <a:rPr lang="en-US" sz="1600" baseline="0" noProof="0" dirty="0" smtClean="0"/>
                        <a:t>  </a:t>
                      </a:r>
                      <a:endParaRPr lang="en-US" sz="1600" noProof="0" dirty="0"/>
                    </a:p>
                  </a:txBody>
                  <a:tcPr/>
                </a:tc>
              </a:tr>
              <a:tr h="527336">
                <a:tc>
                  <a:txBody>
                    <a:bodyPr/>
                    <a:lstStyle/>
                    <a:p>
                      <a:r>
                        <a:rPr lang="en-US" sz="1600" kern="1200" noProof="0" smtClean="0"/>
                        <a:t>Submission of applications (written and</a:t>
                      </a:r>
                      <a:r>
                        <a:rPr lang="en-US" sz="1600" kern="1200" baseline="0" noProof="0" smtClean="0"/>
                        <a:t> 2min video </a:t>
                      </a:r>
                      <a:r>
                        <a:rPr lang="en-US" sz="1600" kern="1200" noProof="0" smtClean="0"/>
                        <a:t>presentations)</a:t>
                      </a:r>
                      <a:endParaRPr lang="en-US" sz="16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noProof="0" dirty="0" smtClean="0"/>
                        <a:t>April, 25</a:t>
                      </a:r>
                      <a:r>
                        <a:rPr lang="en-US" sz="1600" baseline="30000" noProof="0" dirty="0" smtClean="0"/>
                        <a:t>th</a:t>
                      </a:r>
                      <a:r>
                        <a:rPr lang="en-US" sz="1600" baseline="0" noProof="0" dirty="0" smtClean="0"/>
                        <a:t>  </a:t>
                      </a:r>
                      <a:endParaRPr lang="en-US" sz="1600" noProof="0" dirty="0"/>
                    </a:p>
                  </a:txBody>
                  <a:tcPr/>
                </a:tc>
              </a:tr>
              <a:tr h="566552">
                <a:tc>
                  <a:txBody>
                    <a:bodyPr/>
                    <a:lstStyle/>
                    <a:p>
                      <a:r>
                        <a:rPr lang="en-US" sz="1600" kern="1200" noProof="0" dirty="0" smtClean="0"/>
                        <a:t>2min video</a:t>
                      </a:r>
                      <a:r>
                        <a:rPr lang="en-US" sz="1600" kern="1200" baseline="0" noProof="0" dirty="0" smtClean="0"/>
                        <a:t> and 50 pages final presentation 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noProof="0" dirty="0" smtClean="0"/>
                        <a:t>April, 25 </a:t>
                      </a:r>
                      <a:endParaRPr lang="en-US" sz="1600" noProof="0" dirty="0"/>
                    </a:p>
                  </a:txBody>
                  <a:tcPr/>
                </a:tc>
              </a:tr>
              <a:tr h="566552">
                <a:tc>
                  <a:txBody>
                    <a:bodyPr/>
                    <a:lstStyle/>
                    <a:p>
                      <a:r>
                        <a:rPr lang="en-US" sz="1600" kern="1200" noProof="0" dirty="0" smtClean="0"/>
                        <a:t>Internal</a:t>
                      </a:r>
                      <a:r>
                        <a:rPr lang="en-US" sz="1600" kern="1200" baseline="0" noProof="0" dirty="0" smtClean="0"/>
                        <a:t> and external vote 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April, 28</a:t>
                      </a:r>
                      <a:r>
                        <a:rPr lang="en-US" sz="1600" baseline="30000" noProof="0" dirty="0" smtClean="0"/>
                        <a:t>th</a:t>
                      </a:r>
                      <a:r>
                        <a:rPr lang="en-US" sz="1600" noProof="0" dirty="0" smtClean="0"/>
                        <a:t> – May,</a:t>
                      </a:r>
                      <a:r>
                        <a:rPr lang="en-US" sz="1600" baseline="0" noProof="0" dirty="0" smtClean="0"/>
                        <a:t> 12</a:t>
                      </a:r>
                      <a:r>
                        <a:rPr lang="en-US" sz="1600" baseline="30000" noProof="0" dirty="0" smtClean="0"/>
                        <a:t>th</a:t>
                      </a:r>
                      <a:r>
                        <a:rPr lang="en-US" sz="1600" baseline="0" noProof="0" dirty="0" smtClean="0"/>
                        <a:t> </a:t>
                      </a:r>
                      <a:endParaRPr lang="en-US" sz="1600" noProof="0" dirty="0"/>
                    </a:p>
                  </a:txBody>
                  <a:tcPr/>
                </a:tc>
              </a:tr>
              <a:tr h="566552"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Jury decision 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May,</a:t>
                      </a:r>
                      <a:r>
                        <a:rPr lang="en-US" sz="1600" baseline="0" noProof="0" dirty="0" smtClean="0"/>
                        <a:t> 13</a:t>
                      </a:r>
                      <a:r>
                        <a:rPr lang="en-US" sz="1600" baseline="30000" noProof="0" dirty="0" smtClean="0"/>
                        <a:t>th</a:t>
                      </a:r>
                      <a:r>
                        <a:rPr lang="en-US" sz="1600" baseline="0" noProof="0" dirty="0" smtClean="0"/>
                        <a:t>  </a:t>
                      </a:r>
                      <a:endParaRPr lang="en-US" sz="1600" noProof="0" dirty="0"/>
                    </a:p>
                  </a:txBody>
                  <a:tcPr/>
                </a:tc>
              </a:tr>
              <a:tr h="566552"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Award night in Paris </a:t>
                      </a:r>
                      <a:endParaRPr lang="en-US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noProof="0" dirty="0" smtClean="0"/>
                        <a:t>May, 27</a:t>
                      </a:r>
                      <a:r>
                        <a:rPr lang="en-US" sz="1600" baseline="30000" noProof="0" dirty="0" smtClean="0"/>
                        <a:t>th</a:t>
                      </a:r>
                      <a:r>
                        <a:rPr lang="en-US" sz="1600" noProof="0" dirty="0" smtClean="0"/>
                        <a:t> </a:t>
                      </a:r>
                      <a:endParaRPr lang="en-US" sz="1600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itre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 smtClean="0"/>
              <a:t>Schedule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 smtClean="0"/>
              <a:t>The 3</a:t>
            </a:r>
            <a:r>
              <a:rPr lang="fr-FR" sz="2800" baseline="30000" dirty="0" smtClean="0"/>
              <a:t>rd</a:t>
            </a:r>
            <a:r>
              <a:rPr lang="fr-FR" sz="2800" dirty="0" smtClean="0"/>
              <a:t> </a:t>
            </a:r>
            <a:r>
              <a:rPr lang="fr-FR" sz="2800" dirty="0" err="1" smtClean="0"/>
              <a:t>edition</a:t>
            </a:r>
            <a:r>
              <a:rPr lang="fr-FR" sz="2800" dirty="0" smtClean="0"/>
              <a:t> in </a:t>
            </a:r>
            <a:r>
              <a:rPr lang="fr-FR" sz="2800" dirty="0" err="1" smtClean="0"/>
              <a:t>pictures</a:t>
            </a:r>
            <a:endParaRPr lang="fr-FR" sz="2800" dirty="0"/>
          </a:p>
        </p:txBody>
      </p:sp>
      <p:pic>
        <p:nvPicPr>
          <p:cNvPr id="2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3593" t="24235" r="33869" b="9813"/>
          <a:stretch>
            <a:fillRect/>
          </a:stretch>
        </p:blipFill>
        <p:spPr bwMode="auto">
          <a:xfrm>
            <a:off x="5148384" y="4170794"/>
            <a:ext cx="3240040" cy="1921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ZoneTexte 22"/>
          <p:cNvSpPr txBox="1"/>
          <p:nvPr/>
        </p:nvSpPr>
        <p:spPr>
          <a:xfrm>
            <a:off x="4860032" y="6093296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prstClr val="black"/>
                </a:solidFill>
                <a:ea typeface="ＭＳ Ｐゴシック" charset="0"/>
              </a:rPr>
              <a:t>Défi H &amp; 3rd </a:t>
            </a:r>
            <a:r>
              <a:rPr lang="fr-FR" sz="1400" b="1" dirty="0" err="1" smtClean="0">
                <a:solidFill>
                  <a:prstClr val="black"/>
                </a:solidFill>
                <a:ea typeface="ＭＳ Ｐゴシック" charset="0"/>
              </a:rPr>
              <a:t>year</a:t>
            </a:r>
            <a:r>
              <a:rPr lang="fr-FR" sz="1400" b="1" dirty="0" smtClean="0">
                <a:solidFill>
                  <a:prstClr val="black"/>
                </a:solidFill>
                <a:ea typeface="ＭＳ Ｐゴシック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err="1" smtClean="0">
                <a:solidFill>
                  <a:prstClr val="black"/>
                </a:solidFill>
                <a:ea typeface="ＭＳ Ｐゴシック" charset="0"/>
              </a:rPr>
              <a:t>project</a:t>
            </a:r>
            <a:r>
              <a:rPr lang="fr-FR" sz="1400" b="1" dirty="0" smtClean="0">
                <a:solidFill>
                  <a:prstClr val="black"/>
                </a:solidFill>
                <a:ea typeface="ＭＳ Ｐゴシック" charset="0"/>
              </a:rPr>
              <a:t> présentation </a:t>
            </a:r>
            <a:endParaRPr lang="fr-FR" sz="1400" b="1" dirty="0">
              <a:solidFill>
                <a:prstClr val="black"/>
              </a:solidFill>
              <a:ea typeface="ＭＳ Ｐゴシック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l="12299" t="12585" r="13205" b="4913"/>
          <a:stretch>
            <a:fillRect/>
          </a:stretch>
        </p:blipFill>
        <p:spPr bwMode="auto">
          <a:xfrm>
            <a:off x="539552" y="1196752"/>
            <a:ext cx="381642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ZoneTexte 23"/>
          <p:cNvSpPr txBox="1"/>
          <p:nvPr/>
        </p:nvSpPr>
        <p:spPr>
          <a:xfrm>
            <a:off x="107504" y="3573016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prstClr val="black"/>
                </a:solidFill>
                <a:ea typeface="ＭＳ Ｐゴシック" charset="0"/>
                <a:hlinkClick r:id="rId5"/>
              </a:rPr>
              <a:t>www.defih.com</a:t>
            </a:r>
            <a:r>
              <a:rPr lang="fr-FR" sz="1400" dirty="0" smtClean="0">
                <a:solidFill>
                  <a:prstClr val="black"/>
                </a:solidFill>
                <a:ea typeface="ＭＳ Ｐゴシック" charset="0"/>
              </a:rPr>
              <a:t> : web </a:t>
            </a:r>
            <a:r>
              <a:rPr lang="fr-FR" sz="1400" dirty="0" err="1" smtClean="0">
                <a:solidFill>
                  <a:prstClr val="black"/>
                </a:solidFill>
                <a:ea typeface="ＭＳ Ｐゴシック" charset="0"/>
              </a:rPr>
              <a:t>platform</a:t>
            </a:r>
            <a:r>
              <a:rPr lang="fr-FR" sz="1400" dirty="0" smtClean="0">
                <a:solidFill>
                  <a:prstClr val="black"/>
                </a:solidFill>
                <a:ea typeface="ＭＳ Ｐゴシック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dirty="0" err="1" smtClean="0">
                <a:solidFill>
                  <a:prstClr val="black"/>
                </a:solidFill>
                <a:ea typeface="ＭＳ Ｐゴシック" charset="0"/>
              </a:rPr>
              <a:t>dedicaded</a:t>
            </a:r>
            <a:r>
              <a:rPr lang="fr-FR" sz="1400" dirty="0" smtClean="0">
                <a:solidFill>
                  <a:prstClr val="black"/>
                </a:solidFill>
                <a:ea typeface="ＭＳ Ｐゴシック" charset="0"/>
              </a:rPr>
              <a:t> to the Défi H</a:t>
            </a:r>
          </a:p>
        </p:txBody>
      </p:sp>
      <p:pic>
        <p:nvPicPr>
          <p:cNvPr id="25" name="Picture 2" descr="\\mimosa.idf.fr.ad.sotranet.net\Sogeti Services\Marketing et Communication\2014\RSE\DEFI H\CEREMONIE\PHOTOS\PHOTOS OFFICIELLES\FINALISTES 201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6377" y="1202726"/>
            <a:ext cx="3456063" cy="2298282"/>
          </a:xfrm>
          <a:prstGeom prst="rect">
            <a:avLst/>
          </a:prstGeom>
          <a:noFill/>
        </p:spPr>
      </p:pic>
      <p:sp>
        <p:nvSpPr>
          <p:cNvPr id="26" name="ZoneTexte 25"/>
          <p:cNvSpPr txBox="1"/>
          <p:nvPr/>
        </p:nvSpPr>
        <p:spPr>
          <a:xfrm>
            <a:off x="5003944" y="3553271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err="1" smtClean="0">
                <a:solidFill>
                  <a:prstClr val="black"/>
                </a:solidFill>
                <a:ea typeface="ＭＳ Ｐゴシック" charset="0"/>
              </a:rPr>
              <a:t>Awards</a:t>
            </a:r>
            <a:r>
              <a:rPr lang="fr-FR" sz="1400" b="1" dirty="0" smtClean="0">
                <a:solidFill>
                  <a:prstClr val="black"/>
                </a:solidFill>
                <a:ea typeface="ＭＳ Ｐゴシック" charset="0"/>
              </a:rPr>
              <a:t> night</a:t>
            </a:r>
            <a:endParaRPr lang="fr-FR" sz="1400" b="1" dirty="0">
              <a:solidFill>
                <a:prstClr val="black"/>
              </a:solidFill>
              <a:ea typeface="ＭＳ Ｐゴシック" charset="0"/>
            </a:endParaRPr>
          </a:p>
        </p:txBody>
      </p:sp>
      <p:pic>
        <p:nvPicPr>
          <p:cNvPr id="2052" name="Picture 4" descr="http://www.epicureweb.fr/images/articles/MG_548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07605" y="4168244"/>
            <a:ext cx="2916323" cy="1944216"/>
          </a:xfrm>
          <a:prstGeom prst="rect">
            <a:avLst/>
          </a:prstGeom>
          <a:noFill/>
        </p:spPr>
      </p:pic>
      <p:sp>
        <p:nvSpPr>
          <p:cNvPr id="28" name="ZoneTexte 27"/>
          <p:cNvSpPr txBox="1"/>
          <p:nvPr/>
        </p:nvSpPr>
        <p:spPr>
          <a:xfrm>
            <a:off x="101998" y="6074132"/>
            <a:ext cx="47580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b="1" dirty="0" smtClean="0">
                <a:solidFill>
                  <a:prstClr val="black"/>
                </a:solidFill>
                <a:ea typeface="ＭＳ Ｐゴシック" charset="0"/>
              </a:rPr>
              <a:t>Geneviève </a:t>
            </a:r>
            <a:r>
              <a:rPr lang="fr-FR" sz="1400" b="1" dirty="0" err="1" smtClean="0">
                <a:solidFill>
                  <a:prstClr val="black"/>
                </a:solidFill>
                <a:ea typeface="ＭＳ Ｐゴシック" charset="0"/>
              </a:rPr>
              <a:t>Fioraso</a:t>
            </a:r>
            <a:r>
              <a:rPr lang="fr-FR" sz="1400" dirty="0" smtClean="0">
                <a:solidFill>
                  <a:prstClr val="black"/>
                </a:solidFill>
                <a:ea typeface="ＭＳ Ｐゴシック" charset="0"/>
              </a:rPr>
              <a:t>, secrétaire d'État chargée de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400" dirty="0" smtClean="0">
                <a:solidFill>
                  <a:prstClr val="black"/>
                </a:solidFill>
                <a:ea typeface="ＭＳ Ｐゴシック" charset="0"/>
              </a:rPr>
              <a:t>l'Enseignement supérieur et de la Recherche </a:t>
            </a:r>
            <a:endParaRPr lang="fr-FR" sz="1400" dirty="0">
              <a:solidFill>
                <a:prstClr val="black"/>
              </a:solidFill>
              <a:ea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bg">
  <a:themeElements>
    <a:clrScheme name="Sogeti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F4019"/>
      </a:accent1>
      <a:accent2>
        <a:srgbClr val="FFD32B"/>
      </a:accent2>
      <a:accent3>
        <a:srgbClr val="FC9200"/>
      </a:accent3>
      <a:accent4>
        <a:srgbClr val="BF311A"/>
      </a:accent4>
      <a:accent5>
        <a:srgbClr val="6A2C91"/>
      </a:accent5>
      <a:accent6>
        <a:srgbClr val="008444"/>
      </a:accent6>
      <a:hlink>
        <a:srgbClr val="000000"/>
      </a:hlink>
      <a:folHlink>
        <a:srgbClr val="000000"/>
      </a:folHlink>
    </a:clrScheme>
    <a:fontScheme name="Sogeti">
      <a:majorFont>
        <a:latin typeface="Trebuchet MS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in">
  <a:themeElements>
    <a:clrScheme name="Sogeti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F4019"/>
      </a:accent1>
      <a:accent2>
        <a:srgbClr val="FFD32B"/>
      </a:accent2>
      <a:accent3>
        <a:srgbClr val="FC9200"/>
      </a:accent3>
      <a:accent4>
        <a:srgbClr val="BF311A"/>
      </a:accent4>
      <a:accent5>
        <a:srgbClr val="6A2C91"/>
      </a:accent5>
      <a:accent6>
        <a:srgbClr val="008444"/>
      </a:accent6>
      <a:hlink>
        <a:srgbClr val="000000"/>
      </a:hlink>
      <a:folHlink>
        <a:srgbClr val="000000"/>
      </a:folHlink>
    </a:clrScheme>
    <a:fontScheme name="Sogeti">
      <a:majorFont>
        <a:latin typeface="Trebuchet MS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ain">
  <a:themeElements>
    <a:clrScheme name="Sogeti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F4019"/>
      </a:accent1>
      <a:accent2>
        <a:srgbClr val="FFD32B"/>
      </a:accent2>
      <a:accent3>
        <a:srgbClr val="FC9200"/>
      </a:accent3>
      <a:accent4>
        <a:srgbClr val="BF311A"/>
      </a:accent4>
      <a:accent5>
        <a:srgbClr val="6A2C91"/>
      </a:accent5>
      <a:accent6>
        <a:srgbClr val="008444"/>
      </a:accent6>
      <a:hlink>
        <a:srgbClr val="000000"/>
      </a:hlink>
      <a:folHlink>
        <a:srgbClr val="000000"/>
      </a:folHlink>
    </a:clrScheme>
    <a:fontScheme name="Sogeti">
      <a:majorFont>
        <a:latin typeface="Trebuchet MS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main">
  <a:themeElements>
    <a:clrScheme name="Sogeti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F4019"/>
      </a:accent1>
      <a:accent2>
        <a:srgbClr val="FFD32B"/>
      </a:accent2>
      <a:accent3>
        <a:srgbClr val="FC9200"/>
      </a:accent3>
      <a:accent4>
        <a:srgbClr val="BF311A"/>
      </a:accent4>
      <a:accent5>
        <a:srgbClr val="6A2C91"/>
      </a:accent5>
      <a:accent6>
        <a:srgbClr val="008444"/>
      </a:accent6>
      <a:hlink>
        <a:srgbClr val="000000"/>
      </a:hlink>
      <a:folHlink>
        <a:srgbClr val="000000"/>
      </a:folHlink>
    </a:clrScheme>
    <a:fontScheme name="Sogeti">
      <a:majorFont>
        <a:latin typeface="Trebuchet MS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main">
  <a:themeElements>
    <a:clrScheme name="Sogeti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F4019"/>
      </a:accent1>
      <a:accent2>
        <a:srgbClr val="FFD32B"/>
      </a:accent2>
      <a:accent3>
        <a:srgbClr val="FC9200"/>
      </a:accent3>
      <a:accent4>
        <a:srgbClr val="BF311A"/>
      </a:accent4>
      <a:accent5>
        <a:srgbClr val="6A2C91"/>
      </a:accent5>
      <a:accent6>
        <a:srgbClr val="008444"/>
      </a:accent6>
      <a:hlink>
        <a:srgbClr val="000000"/>
      </a:hlink>
      <a:folHlink>
        <a:srgbClr val="000000"/>
      </a:folHlink>
    </a:clrScheme>
    <a:fontScheme name="Sogeti">
      <a:majorFont>
        <a:latin typeface="Trebuchet MS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main">
  <a:themeElements>
    <a:clrScheme name="Sogeti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F4019"/>
      </a:accent1>
      <a:accent2>
        <a:srgbClr val="FFD32B"/>
      </a:accent2>
      <a:accent3>
        <a:srgbClr val="FC9200"/>
      </a:accent3>
      <a:accent4>
        <a:srgbClr val="BF311A"/>
      </a:accent4>
      <a:accent5>
        <a:srgbClr val="6A2C91"/>
      </a:accent5>
      <a:accent6>
        <a:srgbClr val="008444"/>
      </a:accent6>
      <a:hlink>
        <a:srgbClr val="000000"/>
      </a:hlink>
      <a:folHlink>
        <a:srgbClr val="000000"/>
      </a:folHlink>
    </a:clrScheme>
    <a:fontScheme name="Sogeti">
      <a:majorFont>
        <a:latin typeface="Trebuchet MS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8626</TotalTime>
  <Words>345</Words>
  <Application>Microsoft Office PowerPoint</Application>
  <PresentationFormat>On-screen Show (4:3)</PresentationFormat>
  <Paragraphs>112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Title bg</vt:lpstr>
      <vt:lpstr>main</vt:lpstr>
      <vt:lpstr>1_main</vt:lpstr>
      <vt:lpstr>2_main</vt:lpstr>
      <vt:lpstr>3_main</vt:lpstr>
      <vt:lpstr>4_main</vt:lpstr>
      <vt:lpstr>Slide 1</vt:lpstr>
      <vt:lpstr>Slide 2</vt:lpstr>
      <vt:lpstr>Défi H</vt:lpstr>
      <vt:lpstr>Défi H : teams </vt:lpstr>
      <vt:lpstr>Defi H Roadmap</vt:lpstr>
      <vt:lpstr>Slide 6</vt:lpstr>
      <vt:lpstr>Slide 7</vt:lpstr>
      <vt:lpstr>Schedule</vt:lpstr>
      <vt:lpstr>The 3rd edition in pictures</vt:lpstr>
    </vt:vector>
  </TitlesOfParts>
  <Company>Sogeti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mhache</dc:creator>
  <cp:lastModifiedBy>koghosh</cp:lastModifiedBy>
  <cp:revision>442</cp:revision>
  <cp:lastPrinted>2011-09-08T08:45:23Z</cp:lastPrinted>
  <dcterms:created xsi:type="dcterms:W3CDTF">2011-09-01T12:16:13Z</dcterms:created>
  <dcterms:modified xsi:type="dcterms:W3CDTF">2015-06-02T08:12:03Z</dcterms:modified>
</cp:coreProperties>
</file>